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8" r:id="rId4"/>
    <p:sldId id="259" r:id="rId5"/>
    <p:sldId id="260" r:id="rId6"/>
    <p:sldId id="261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3399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590" autoAdjust="0"/>
  </p:normalViewPr>
  <p:slideViewPr>
    <p:cSldViewPr>
      <p:cViewPr varScale="1">
        <p:scale>
          <a:sx n="66" d="100"/>
          <a:sy n="66" d="100"/>
        </p:scale>
        <p:origin x="-14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226F0-7ECE-4383-9E2F-931B1AF30238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6160A-EEC0-4C39-B905-3658841575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В наше время чаще можно увидеть ребенка, играющего на компьютере, чем ребенка, увлеченно рисующего или что-то мастерящего. Однако я знаю, как трудно детям выполнять действия, требующие точности движения рук, пальцев. Большинство первоклассников испытывают трудности от школьных нагрузок из-за неполного развития костно-мышечной мускулатуры рук. Слабую, неокрепшую руку ребенка можно и необходимо развивать. А так как изготовление поделок средствами </a:t>
            </a:r>
            <a:r>
              <a:rPr lang="ru-RU" sz="1200" b="1" dirty="0" smtClean="0"/>
              <a:t>бумажной пластики</a:t>
            </a:r>
            <a:r>
              <a:rPr lang="ru-RU" sz="1200" dirty="0" smtClean="0"/>
              <a:t> развивает не только мелкую моторику рук, но и способствует развитию психических процессов, речи, </a:t>
            </a:r>
            <a:r>
              <a:rPr lang="ru-RU" sz="1200" b="1" dirty="0" smtClean="0"/>
              <a:t>интеллекта ребенка</a:t>
            </a:r>
            <a:r>
              <a:rPr lang="ru-RU" sz="1200" dirty="0" smtClean="0"/>
              <a:t>, приносить радость себе и близким плодами своего творчества, я решила вплотную заняться этим </a:t>
            </a:r>
            <a:r>
              <a:rPr lang="ru-RU" sz="1200" b="1" dirty="0" smtClean="0"/>
              <a:t>интересным</a:t>
            </a:r>
            <a:r>
              <a:rPr lang="ru-RU" sz="1200" dirty="0" smtClean="0"/>
              <a:t> мне и детям моей группы видом деятельности.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6160A-EEC0-4C39-B905-36588415759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992888" cy="583264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500" dirty="0" smtClean="0">
                <a:solidFill>
                  <a:schemeClr val="accent2"/>
                </a:solidFill>
                <a:latin typeface="Comic Sans MS" pitchFamily="66" charset="0"/>
              </a:rPr>
              <a:t>Презентация проекта</a:t>
            </a:r>
          </a:p>
          <a:p>
            <a:pPr algn="ctr"/>
            <a:r>
              <a:rPr lang="ru-RU" sz="5200" dirty="0" smtClean="0">
                <a:solidFill>
                  <a:srgbClr val="CC0099"/>
                </a:solidFill>
                <a:latin typeface="Comic Sans MS" pitchFamily="66" charset="0"/>
              </a:rPr>
              <a:t>«Бумажная пластика</a:t>
            </a:r>
          </a:p>
          <a:p>
            <a:pPr algn="ctr"/>
            <a:r>
              <a:rPr lang="ru-RU" sz="5200" dirty="0" smtClean="0">
                <a:solidFill>
                  <a:srgbClr val="CC0099"/>
                </a:solidFill>
                <a:latin typeface="Comic Sans MS" pitchFamily="66" charset="0"/>
              </a:rPr>
              <a:t> как вид</a:t>
            </a:r>
          </a:p>
          <a:p>
            <a:pPr algn="ctr"/>
            <a:r>
              <a:rPr lang="ru-RU" sz="5200" dirty="0" smtClean="0">
                <a:solidFill>
                  <a:srgbClr val="CC0099"/>
                </a:solidFill>
                <a:latin typeface="Comic Sans MS" pitchFamily="66" charset="0"/>
              </a:rPr>
              <a:t> изобразительной деятельности»</a:t>
            </a:r>
          </a:p>
          <a:p>
            <a:pPr algn="ctr"/>
            <a:endParaRPr lang="ru-RU" sz="44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Подготовила и провела </a:t>
            </a:r>
            <a:r>
              <a:rPr lang="ru-RU" sz="2000" baseline="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воспитатель </a:t>
            </a:r>
          </a:p>
          <a:p>
            <a:pPr algn="ctr"/>
            <a:r>
              <a:rPr lang="ru-RU" sz="2800" baseline="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Петрова Ольга Юрьевна</a:t>
            </a:r>
            <a:r>
              <a:rPr lang="ru-RU" sz="2000" baseline="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                   </a:t>
            </a:r>
          </a:p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МДОУ «Детский сад №183»</a:t>
            </a:r>
          </a:p>
          <a:p>
            <a:pPr algn="ctr"/>
            <a:r>
              <a:rPr lang="ru-RU" sz="2000" baseline="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г. Ярославль</a:t>
            </a:r>
          </a:p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2016г.</a:t>
            </a:r>
            <a:endParaRPr lang="ru-RU" sz="2000" baseline="0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340768"/>
            <a:ext cx="79208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Направление: 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Художественно-эстетическое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Срок реализации :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Долгосрочный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Участник проекта: </a:t>
            </a:r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педагоги, дети.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486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 </a:t>
            </a:r>
            <a:r>
              <a:rPr lang="ru-RU" sz="35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Бумажная пластика — новый вид изобразительной деятельности. </a:t>
            </a:r>
          </a:p>
          <a:p>
            <a:pPr>
              <a:buNone/>
            </a:pPr>
            <a:r>
              <a:rPr lang="ru-RU" sz="35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  Его можно считать синтезом разных видов изобразительной деятельности: лепки, аппликации, рисования, конструирования из бумаги, коллажа. Доступный материал, несложная техника выполнения работ не превышают возможностей детей дошкольного возраста. Заниматься бумажной пластикой не только интересно и увлекательно, но и полезно.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 </a:t>
            </a:r>
          </a:p>
          <a:p>
            <a:pPr>
              <a:buNone/>
            </a:pPr>
            <a:r>
              <a:rPr lang="ru-RU" sz="3600" dirty="0" smtClean="0">
                <a:latin typeface="Comic Sans MS" pitchFamily="66" charset="0"/>
              </a:rPr>
              <a:t> 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Актуальность проекта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 состоит в уникальной возможности развития мелкой моторики ребёнка, что прямо связано с развитием интеллекта. В процессе обучения происходит развитие фантазии и изобретательности, логики и пространственного мышления и воображения. 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  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26469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цель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моего проекта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: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развитие творческих способностей детей средствами бумажной пластики.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   Для достижения цели я поставила следующие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задачи: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обучать приемам и способам создания различных поделок из бумаги; создавать условия для развития творческой активности детей; воспитывать у детей интерес к бумажной пластике; развивать творческие способности детей; способствовать развитию мелкой мускулатуры рук, воображения и фантазии.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476672"/>
            <a:ext cx="813690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581650" algn="l"/>
              </a:tabLst>
            </a:pP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Организация проекта: </a:t>
            </a:r>
            <a:endParaRPr lang="ru-RU" sz="1100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581650" algn="l"/>
              </a:tabLst>
            </a:pPr>
            <a:endParaRPr lang="ru-RU" sz="4400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581650" algn="l"/>
              </a:tabLst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-создавать условия для развития творческой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581650" algn="l"/>
              </a:tabLst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  активности детей,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581650" algn="l"/>
              </a:tabLst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индивидуальная,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фронтальная и подгрупповая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работа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с детьми;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581650" algn="l"/>
              </a:tabLst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-организация бесед и совместной игровой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581650" algn="l"/>
              </a:tabLst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  деятельности воспитателя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с воспитанниками,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581650" algn="l"/>
              </a:tabLst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создание мотивационных  и проблемных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581650" algn="l"/>
              </a:tabLst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  ситуаций.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8175" y="2967335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443</TotalTime>
  <Words>229</Words>
  <Application>Microsoft Office PowerPoint</Application>
  <PresentationFormat>Экран (4:3)</PresentationFormat>
  <Paragraphs>34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Петрова</dc:creator>
  <cp:lastModifiedBy>Ольга Петрова</cp:lastModifiedBy>
  <cp:revision>43</cp:revision>
  <dcterms:created xsi:type="dcterms:W3CDTF">2016-08-18T14:33:24Z</dcterms:created>
  <dcterms:modified xsi:type="dcterms:W3CDTF">2017-06-15T19:31:54Z</dcterms:modified>
</cp:coreProperties>
</file>