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324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0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000000"/>
    <a:srgbClr val="003E1C"/>
    <a:srgbClr val="99FF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232CF-3D5D-4BBB-B443-E124234C8F1D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84A863A-AE77-4CA5-87E6-0C80AF85C7A4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Федеральный закон от 29 декабря 2012 г. N 273-ФЗ "Об образовании в Российской Федерации» </a:t>
          </a:r>
          <a:endParaRPr lang="ru-RU" sz="18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6DA37E6A-89D2-4585-B182-4411BE528769}" type="parTrans" cxnId="{68141884-1D49-44FC-8AE6-35453C824DE8}">
      <dgm:prSet/>
      <dgm:spPr/>
      <dgm:t>
        <a:bodyPr/>
        <a:lstStyle/>
        <a:p>
          <a:endParaRPr lang="ru-RU"/>
        </a:p>
      </dgm:t>
    </dgm:pt>
    <dgm:pt modelId="{4B4F9C66-F849-4946-823A-D2737D09C721}" type="sibTrans" cxnId="{68141884-1D49-44FC-8AE6-35453C824DE8}">
      <dgm:prSet/>
      <dgm:spPr/>
      <dgm:t>
        <a:bodyPr/>
        <a:lstStyle/>
        <a:p>
          <a:endParaRPr lang="ru-RU"/>
        </a:p>
      </dgm:t>
    </dgm:pt>
    <dgm:pt modelId="{50EAB57D-ACF6-44C2-A084-BB362B406936}">
      <dgm:prSet custT="1"/>
      <dgm:spPr/>
      <dgm:t>
        <a:bodyPr/>
        <a:lstStyle/>
        <a:p>
          <a:pPr algn="l"/>
          <a:r>
            <a:rPr lang="ru-RU" sz="16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Приказ Министерства образования и науки Российской Федерации от 17 октября 2013 г. № 1155 г. Москва «Об утверждении федерального государственного образовательного стандарта дошкольного образования»</a:t>
          </a:r>
          <a:endParaRPr lang="ru-RU" sz="16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0AA50D0-0462-4BF1-87F8-C95CE5A57FCC}" type="parTrans" cxnId="{673DD0A6-4A21-4D55-9B6E-826CF3CEB74D}">
      <dgm:prSet/>
      <dgm:spPr/>
      <dgm:t>
        <a:bodyPr/>
        <a:lstStyle/>
        <a:p>
          <a:endParaRPr lang="ru-RU"/>
        </a:p>
      </dgm:t>
    </dgm:pt>
    <dgm:pt modelId="{682342FE-98EE-425D-9400-E631D95AF906}" type="sibTrans" cxnId="{673DD0A6-4A21-4D55-9B6E-826CF3CEB74D}">
      <dgm:prSet/>
      <dgm:spPr/>
      <dgm:t>
        <a:bodyPr/>
        <a:lstStyle/>
        <a:p>
          <a:endParaRPr lang="ru-RU"/>
        </a:p>
      </dgm:t>
    </dgm:pt>
    <dgm:pt modelId="{DF2A9BC4-0001-498A-B347-2274696739D4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Приказ Министерства образования и науки Российской Федерации об инклюзивном образовании </a:t>
          </a:r>
          <a:endParaRPr lang="ru-RU" sz="18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BD9644E9-FC09-4070-9A23-DF2E340CD3A0}" type="parTrans" cxnId="{BAF0F3F3-66AD-415E-8C6B-800951C9A55B}">
      <dgm:prSet/>
      <dgm:spPr/>
      <dgm:t>
        <a:bodyPr/>
        <a:lstStyle/>
        <a:p>
          <a:endParaRPr lang="ru-RU"/>
        </a:p>
      </dgm:t>
    </dgm:pt>
    <dgm:pt modelId="{C7FC0633-D0DA-401C-B877-E046FF95F272}" type="sibTrans" cxnId="{BAF0F3F3-66AD-415E-8C6B-800951C9A55B}">
      <dgm:prSet/>
      <dgm:spPr/>
      <dgm:t>
        <a:bodyPr/>
        <a:lstStyle/>
        <a:p>
          <a:endParaRPr lang="ru-RU"/>
        </a:p>
      </dgm:t>
    </dgm:pt>
    <dgm:pt modelId="{0704C692-CEEA-4D76-9553-78B3206DC7B8}" type="pres">
      <dgm:prSet presAssocID="{84E232CF-3D5D-4BBB-B443-E124234C8F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230E25B-0E51-4F9D-87DC-B34AB0495737}" type="pres">
      <dgm:prSet presAssocID="{84E232CF-3D5D-4BBB-B443-E124234C8F1D}" presName="Name1" presStyleCnt="0"/>
      <dgm:spPr/>
      <dgm:t>
        <a:bodyPr/>
        <a:lstStyle/>
        <a:p>
          <a:endParaRPr lang="ru-RU"/>
        </a:p>
      </dgm:t>
    </dgm:pt>
    <dgm:pt modelId="{C28368CE-82B4-4123-91BF-867C84CA40DA}" type="pres">
      <dgm:prSet presAssocID="{84E232CF-3D5D-4BBB-B443-E124234C8F1D}" presName="cycle" presStyleCnt="0"/>
      <dgm:spPr/>
      <dgm:t>
        <a:bodyPr/>
        <a:lstStyle/>
        <a:p>
          <a:endParaRPr lang="ru-RU"/>
        </a:p>
      </dgm:t>
    </dgm:pt>
    <dgm:pt modelId="{416EB142-283E-4670-8063-C26D084707F5}" type="pres">
      <dgm:prSet presAssocID="{84E232CF-3D5D-4BBB-B443-E124234C8F1D}" presName="srcNode" presStyleLbl="node1" presStyleIdx="0" presStyleCnt="3"/>
      <dgm:spPr/>
      <dgm:t>
        <a:bodyPr/>
        <a:lstStyle/>
        <a:p>
          <a:endParaRPr lang="ru-RU"/>
        </a:p>
      </dgm:t>
    </dgm:pt>
    <dgm:pt modelId="{04A3E1F1-DB2C-4C18-ADDB-3C2D34962B2E}" type="pres">
      <dgm:prSet presAssocID="{84E232CF-3D5D-4BBB-B443-E124234C8F1D}" presName="conn" presStyleLbl="parChTrans1D2" presStyleIdx="0" presStyleCnt="1"/>
      <dgm:spPr/>
      <dgm:t>
        <a:bodyPr/>
        <a:lstStyle/>
        <a:p>
          <a:endParaRPr lang="ru-RU"/>
        </a:p>
      </dgm:t>
    </dgm:pt>
    <dgm:pt modelId="{15735D35-EE38-4F66-BDBA-82A581832B6F}" type="pres">
      <dgm:prSet presAssocID="{84E232CF-3D5D-4BBB-B443-E124234C8F1D}" presName="extraNode" presStyleLbl="node1" presStyleIdx="0" presStyleCnt="3"/>
      <dgm:spPr/>
      <dgm:t>
        <a:bodyPr/>
        <a:lstStyle/>
        <a:p>
          <a:endParaRPr lang="ru-RU"/>
        </a:p>
      </dgm:t>
    </dgm:pt>
    <dgm:pt modelId="{23FCD413-8819-4812-B102-75E13D4C9F99}" type="pres">
      <dgm:prSet presAssocID="{84E232CF-3D5D-4BBB-B443-E124234C8F1D}" presName="dstNode" presStyleLbl="node1" presStyleIdx="0" presStyleCnt="3"/>
      <dgm:spPr/>
      <dgm:t>
        <a:bodyPr/>
        <a:lstStyle/>
        <a:p>
          <a:endParaRPr lang="ru-RU"/>
        </a:p>
      </dgm:t>
    </dgm:pt>
    <dgm:pt modelId="{FF4A3055-A685-4242-8787-C32899C5B1CD}" type="pres">
      <dgm:prSet presAssocID="{384A863A-AE77-4CA5-87E6-0C80AF85C7A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66596-8F6C-4AF0-A4FC-1BF518D5F469}" type="pres">
      <dgm:prSet presAssocID="{384A863A-AE77-4CA5-87E6-0C80AF85C7A4}" presName="accent_1" presStyleCnt="0"/>
      <dgm:spPr/>
      <dgm:t>
        <a:bodyPr/>
        <a:lstStyle/>
        <a:p>
          <a:endParaRPr lang="ru-RU"/>
        </a:p>
      </dgm:t>
    </dgm:pt>
    <dgm:pt modelId="{7C215DB5-A163-408B-9F27-69B35C52A248}" type="pres">
      <dgm:prSet presAssocID="{384A863A-AE77-4CA5-87E6-0C80AF85C7A4}" presName="accentRepeatNode" presStyleLbl="solidFgAcc1" presStyleIdx="0" presStyleCnt="3"/>
      <dgm:spPr>
        <a:solidFill>
          <a:schemeClr val="accent4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BED36B4-519A-41E2-913D-DDE88F3EAC28}" type="pres">
      <dgm:prSet presAssocID="{50EAB57D-ACF6-44C2-A084-BB362B406936}" presName="text_2" presStyleLbl="node1" presStyleIdx="1" presStyleCnt="3" custScaleY="141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A7ACF-9BEA-4BEA-8CE1-EFC7D764DCBD}" type="pres">
      <dgm:prSet presAssocID="{50EAB57D-ACF6-44C2-A084-BB362B406936}" presName="accent_2" presStyleCnt="0"/>
      <dgm:spPr/>
      <dgm:t>
        <a:bodyPr/>
        <a:lstStyle/>
        <a:p>
          <a:endParaRPr lang="ru-RU"/>
        </a:p>
      </dgm:t>
    </dgm:pt>
    <dgm:pt modelId="{21C0FE35-0B27-48AA-B499-A3BF0E10F9D1}" type="pres">
      <dgm:prSet presAssocID="{50EAB57D-ACF6-44C2-A084-BB362B406936}" presName="accentRepeatNode" presStyleLbl="solidFgAcc1" presStyleIdx="1" presStyleCnt="3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128171B2-1806-452A-B8B2-B72D7147771C}" type="pres">
      <dgm:prSet presAssocID="{DF2A9BC4-0001-498A-B347-2274696739D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83E06-3FF5-4CA0-85CF-765C9D285D09}" type="pres">
      <dgm:prSet presAssocID="{DF2A9BC4-0001-498A-B347-2274696739D4}" presName="accent_3" presStyleCnt="0"/>
      <dgm:spPr/>
      <dgm:t>
        <a:bodyPr/>
        <a:lstStyle/>
        <a:p>
          <a:endParaRPr lang="ru-RU"/>
        </a:p>
      </dgm:t>
    </dgm:pt>
    <dgm:pt modelId="{30122099-1BC4-4C31-9E9B-8C4370FE17DA}" type="pres">
      <dgm:prSet presAssocID="{DF2A9BC4-0001-498A-B347-2274696739D4}" presName="accentRepeatNode" presStyleLbl="solidFgAcc1" presStyleIdx="2" presStyleCnt="3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</dgm:ptLst>
  <dgm:cxnLst>
    <dgm:cxn modelId="{B26225A1-3308-43D3-AA2D-C949F4462EB6}" type="presOf" srcId="{4B4F9C66-F849-4946-823A-D2737D09C721}" destId="{04A3E1F1-DB2C-4C18-ADDB-3C2D34962B2E}" srcOrd="0" destOrd="0" presId="urn:microsoft.com/office/officeart/2008/layout/VerticalCurvedList"/>
    <dgm:cxn modelId="{BAF0F3F3-66AD-415E-8C6B-800951C9A55B}" srcId="{84E232CF-3D5D-4BBB-B443-E124234C8F1D}" destId="{DF2A9BC4-0001-498A-B347-2274696739D4}" srcOrd="2" destOrd="0" parTransId="{BD9644E9-FC09-4070-9A23-DF2E340CD3A0}" sibTransId="{C7FC0633-D0DA-401C-B877-E046FF95F272}"/>
    <dgm:cxn modelId="{5384377F-A896-4A42-99E2-5A04F8106F2A}" type="presOf" srcId="{50EAB57D-ACF6-44C2-A084-BB362B406936}" destId="{7BED36B4-519A-41E2-913D-DDE88F3EAC28}" srcOrd="0" destOrd="0" presId="urn:microsoft.com/office/officeart/2008/layout/VerticalCurvedList"/>
    <dgm:cxn modelId="{B14D76C4-D8EF-4195-A512-B85E088C1C9C}" type="presOf" srcId="{84E232CF-3D5D-4BBB-B443-E124234C8F1D}" destId="{0704C692-CEEA-4D76-9553-78B3206DC7B8}" srcOrd="0" destOrd="0" presId="urn:microsoft.com/office/officeart/2008/layout/VerticalCurvedList"/>
    <dgm:cxn modelId="{68141884-1D49-44FC-8AE6-35453C824DE8}" srcId="{84E232CF-3D5D-4BBB-B443-E124234C8F1D}" destId="{384A863A-AE77-4CA5-87E6-0C80AF85C7A4}" srcOrd="0" destOrd="0" parTransId="{6DA37E6A-89D2-4585-B182-4411BE528769}" sibTransId="{4B4F9C66-F849-4946-823A-D2737D09C721}"/>
    <dgm:cxn modelId="{673DD0A6-4A21-4D55-9B6E-826CF3CEB74D}" srcId="{84E232CF-3D5D-4BBB-B443-E124234C8F1D}" destId="{50EAB57D-ACF6-44C2-A084-BB362B406936}" srcOrd="1" destOrd="0" parTransId="{D0AA50D0-0462-4BF1-87F8-C95CE5A57FCC}" sibTransId="{682342FE-98EE-425D-9400-E631D95AF906}"/>
    <dgm:cxn modelId="{4AE071D5-F136-4536-8DA9-90F31A75DCC8}" type="presOf" srcId="{DF2A9BC4-0001-498A-B347-2274696739D4}" destId="{128171B2-1806-452A-B8B2-B72D7147771C}" srcOrd="0" destOrd="0" presId="urn:microsoft.com/office/officeart/2008/layout/VerticalCurvedList"/>
    <dgm:cxn modelId="{F198F8AD-A317-41BB-BE73-80A7AB34ABF9}" type="presOf" srcId="{384A863A-AE77-4CA5-87E6-0C80AF85C7A4}" destId="{FF4A3055-A685-4242-8787-C32899C5B1CD}" srcOrd="0" destOrd="0" presId="urn:microsoft.com/office/officeart/2008/layout/VerticalCurvedList"/>
    <dgm:cxn modelId="{BD166A47-AD89-4ACF-BE69-EF88A165CD1B}" type="presParOf" srcId="{0704C692-CEEA-4D76-9553-78B3206DC7B8}" destId="{6230E25B-0E51-4F9D-87DC-B34AB0495737}" srcOrd="0" destOrd="0" presId="urn:microsoft.com/office/officeart/2008/layout/VerticalCurvedList"/>
    <dgm:cxn modelId="{CBBD7681-B2C2-4014-B6EB-FF5E83B5FF3C}" type="presParOf" srcId="{6230E25B-0E51-4F9D-87DC-B34AB0495737}" destId="{C28368CE-82B4-4123-91BF-867C84CA40DA}" srcOrd="0" destOrd="0" presId="urn:microsoft.com/office/officeart/2008/layout/VerticalCurvedList"/>
    <dgm:cxn modelId="{E1F410A1-3044-4F04-AB8F-AB61232B7AF9}" type="presParOf" srcId="{C28368CE-82B4-4123-91BF-867C84CA40DA}" destId="{416EB142-283E-4670-8063-C26D084707F5}" srcOrd="0" destOrd="0" presId="urn:microsoft.com/office/officeart/2008/layout/VerticalCurvedList"/>
    <dgm:cxn modelId="{4555CC66-805B-4EA9-A60F-F1112A9C4AFA}" type="presParOf" srcId="{C28368CE-82B4-4123-91BF-867C84CA40DA}" destId="{04A3E1F1-DB2C-4C18-ADDB-3C2D34962B2E}" srcOrd="1" destOrd="0" presId="urn:microsoft.com/office/officeart/2008/layout/VerticalCurvedList"/>
    <dgm:cxn modelId="{D6EAC60A-E9CB-4BF6-AE30-D02B0D48EAB1}" type="presParOf" srcId="{C28368CE-82B4-4123-91BF-867C84CA40DA}" destId="{15735D35-EE38-4F66-BDBA-82A581832B6F}" srcOrd="2" destOrd="0" presId="urn:microsoft.com/office/officeart/2008/layout/VerticalCurvedList"/>
    <dgm:cxn modelId="{5799120A-34E0-41A0-BC26-85D9A1C7C021}" type="presParOf" srcId="{C28368CE-82B4-4123-91BF-867C84CA40DA}" destId="{23FCD413-8819-4812-B102-75E13D4C9F99}" srcOrd="3" destOrd="0" presId="urn:microsoft.com/office/officeart/2008/layout/VerticalCurvedList"/>
    <dgm:cxn modelId="{75754404-2E7B-4AF7-B373-E76B6A14638E}" type="presParOf" srcId="{6230E25B-0E51-4F9D-87DC-B34AB0495737}" destId="{FF4A3055-A685-4242-8787-C32899C5B1CD}" srcOrd="1" destOrd="0" presId="urn:microsoft.com/office/officeart/2008/layout/VerticalCurvedList"/>
    <dgm:cxn modelId="{7B0353F2-A80C-4380-97BB-B840D9006DAE}" type="presParOf" srcId="{6230E25B-0E51-4F9D-87DC-B34AB0495737}" destId="{42B66596-8F6C-4AF0-A4FC-1BF518D5F469}" srcOrd="2" destOrd="0" presId="urn:microsoft.com/office/officeart/2008/layout/VerticalCurvedList"/>
    <dgm:cxn modelId="{A80752B0-F67E-43CD-9468-2BE67DFF3C99}" type="presParOf" srcId="{42B66596-8F6C-4AF0-A4FC-1BF518D5F469}" destId="{7C215DB5-A163-408B-9F27-69B35C52A248}" srcOrd="0" destOrd="0" presId="urn:microsoft.com/office/officeart/2008/layout/VerticalCurvedList"/>
    <dgm:cxn modelId="{8BBE49A3-AA7E-42A7-B039-63F414446254}" type="presParOf" srcId="{6230E25B-0E51-4F9D-87DC-B34AB0495737}" destId="{7BED36B4-519A-41E2-913D-DDE88F3EAC28}" srcOrd="3" destOrd="0" presId="urn:microsoft.com/office/officeart/2008/layout/VerticalCurvedList"/>
    <dgm:cxn modelId="{3C9D106C-E38F-494A-82C6-880FFD744EC2}" type="presParOf" srcId="{6230E25B-0E51-4F9D-87DC-B34AB0495737}" destId="{ECCA7ACF-9BEA-4BEA-8CE1-EFC7D764DCBD}" srcOrd="4" destOrd="0" presId="urn:microsoft.com/office/officeart/2008/layout/VerticalCurvedList"/>
    <dgm:cxn modelId="{A8F60A16-A144-4A95-AB60-F625B51397B5}" type="presParOf" srcId="{ECCA7ACF-9BEA-4BEA-8CE1-EFC7D764DCBD}" destId="{21C0FE35-0B27-48AA-B499-A3BF0E10F9D1}" srcOrd="0" destOrd="0" presId="urn:microsoft.com/office/officeart/2008/layout/VerticalCurvedList"/>
    <dgm:cxn modelId="{B4552BAA-D1FC-4022-BB44-7C58ED45475D}" type="presParOf" srcId="{6230E25B-0E51-4F9D-87DC-B34AB0495737}" destId="{128171B2-1806-452A-B8B2-B72D7147771C}" srcOrd="5" destOrd="0" presId="urn:microsoft.com/office/officeart/2008/layout/VerticalCurvedList"/>
    <dgm:cxn modelId="{72FBF9FE-EF14-4A47-B891-798EC74C442C}" type="presParOf" srcId="{6230E25B-0E51-4F9D-87DC-B34AB0495737}" destId="{4AA83E06-3FF5-4CA0-85CF-765C9D285D09}" srcOrd="6" destOrd="0" presId="urn:microsoft.com/office/officeart/2008/layout/VerticalCurvedList"/>
    <dgm:cxn modelId="{F6A2CED2-1BAE-402A-95E6-906ED020AD28}" type="presParOf" srcId="{4AA83E06-3FF5-4CA0-85CF-765C9D285D09}" destId="{30122099-1BC4-4C31-9E9B-8C4370FE17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79C549-029C-4F13-9AC1-E51031502799}" type="doc">
      <dgm:prSet loTypeId="urn:microsoft.com/office/officeart/2005/8/layout/radial4" loCatId="relationship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FD2796-A787-4CB8-BBE4-A4453A45F60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2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с ОВЗ, обусловленными задержкой психического развития</a:t>
          </a:r>
          <a:endParaRPr lang="ru-RU" sz="2200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2F102-236B-4B3B-B153-445639ECF801}" type="parTrans" cxnId="{B4DA2A1D-52AF-406A-8665-56866C24EDE0}">
      <dgm:prSet/>
      <dgm:spPr/>
      <dgm:t>
        <a:bodyPr/>
        <a:lstStyle/>
        <a:p>
          <a:endParaRPr lang="ru-RU"/>
        </a:p>
      </dgm:t>
    </dgm:pt>
    <dgm:pt modelId="{7F50E5EA-A108-4F8A-9E4E-0B194B2C1D59}" type="sibTrans" cxnId="{B4DA2A1D-52AF-406A-8665-56866C24EDE0}">
      <dgm:prSet/>
      <dgm:spPr/>
      <dgm:t>
        <a:bodyPr/>
        <a:lstStyle/>
        <a:p>
          <a:endParaRPr lang="ru-RU"/>
        </a:p>
      </dgm:t>
    </dgm:pt>
    <dgm:pt modelId="{BE592826-8E15-4C61-848A-9C81D7BD6DBB}">
      <dgm:prSet phldrT="[Текст]" custT="1"/>
      <dgm:spPr/>
      <dgm:t>
        <a:bodyPr/>
        <a:lstStyle/>
        <a:p>
          <a:pPr algn="ctr"/>
          <a:r>
            <a:rPr lang="ru-RU" sz="2200" b="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и воспитание в ДОУ в  группах компенсирующей направленности</a:t>
          </a:r>
          <a:endParaRPr lang="ru-RU" sz="2200" b="0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7341E5-DF1C-4C05-BFF1-310313D06DC2}" type="parTrans" cxnId="{F8CA4309-2216-4DD2-B0D5-4B986CE6FD46}">
      <dgm:prSet/>
      <dgm:spPr/>
      <dgm:t>
        <a:bodyPr/>
        <a:lstStyle/>
        <a:p>
          <a:endParaRPr lang="ru-RU"/>
        </a:p>
      </dgm:t>
    </dgm:pt>
    <dgm:pt modelId="{E039AD55-D57D-4BB1-A1A1-21BFE37E0C6E}" type="sibTrans" cxnId="{F8CA4309-2216-4DD2-B0D5-4B986CE6FD46}">
      <dgm:prSet/>
      <dgm:spPr/>
      <dgm:t>
        <a:bodyPr/>
        <a:lstStyle/>
        <a:p>
          <a:endParaRPr lang="ru-RU"/>
        </a:p>
      </dgm:t>
    </dgm:pt>
    <dgm:pt modelId="{EC42B601-9EDC-4B12-9344-5FC93DD70A1D}">
      <dgm:prSet phldrT="[Текст]" custT="1"/>
      <dgm:spPr/>
      <dgm:t>
        <a:bodyPr/>
        <a:lstStyle/>
        <a:p>
          <a:r>
            <a:rPr lang="ru-RU" sz="22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и воспитание в ДОУ, в группах комбинированной направленности по адаптированной программе</a:t>
          </a:r>
          <a:endParaRPr lang="ru-RU" sz="2200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63C48A-ABFF-4D21-AA70-E2886E13273D}" type="parTrans" cxnId="{9225E01D-A1D4-4DE5-80C1-C83FF4362D04}">
      <dgm:prSet/>
      <dgm:spPr/>
      <dgm:t>
        <a:bodyPr/>
        <a:lstStyle/>
        <a:p>
          <a:endParaRPr lang="ru-RU"/>
        </a:p>
      </dgm:t>
    </dgm:pt>
    <dgm:pt modelId="{09BBA524-27F9-4D8B-93A3-041316F9282F}" type="sibTrans" cxnId="{9225E01D-A1D4-4DE5-80C1-C83FF4362D04}">
      <dgm:prSet/>
      <dgm:spPr/>
      <dgm:t>
        <a:bodyPr/>
        <a:lstStyle/>
        <a:p>
          <a:endParaRPr lang="ru-RU"/>
        </a:p>
      </dgm:t>
    </dgm:pt>
    <dgm:pt modelId="{5704B8D1-FA31-49DA-AA7B-30C0ABA83647}" type="pres">
      <dgm:prSet presAssocID="{EA79C549-029C-4F13-9AC1-E510315027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539EA-9FEF-4A0F-A3C9-12BE76EACC51}" type="pres">
      <dgm:prSet presAssocID="{54FD2796-A787-4CB8-BBE4-A4453A45F604}" presName="centerShape" presStyleLbl="node0" presStyleIdx="0" presStyleCnt="1" custScaleX="153142" custScaleY="88512" custLinFactNeighborX="-183" custLinFactNeighborY="14322"/>
      <dgm:spPr/>
      <dgm:t>
        <a:bodyPr/>
        <a:lstStyle/>
        <a:p>
          <a:endParaRPr lang="ru-RU"/>
        </a:p>
      </dgm:t>
    </dgm:pt>
    <dgm:pt modelId="{4D719D9A-C8B4-4928-A8B1-016291E023F8}" type="pres">
      <dgm:prSet presAssocID="{937341E5-DF1C-4C05-BFF1-310313D06DC2}" presName="parTrans" presStyleLbl="bgSibTrans2D1" presStyleIdx="0" presStyleCnt="2" custAng="11054592" custScaleX="43962" custScaleY="92682" custLinFactY="54102" custLinFactNeighborX="-16748" custLinFactNeighborY="100000"/>
      <dgm:spPr/>
      <dgm:t>
        <a:bodyPr/>
        <a:lstStyle/>
        <a:p>
          <a:endParaRPr lang="ru-RU"/>
        </a:p>
      </dgm:t>
    </dgm:pt>
    <dgm:pt modelId="{65E00152-9AE0-45E1-B800-46D5BE2EB79E}" type="pres">
      <dgm:prSet presAssocID="{BE592826-8E15-4C61-848A-9C81D7BD6DBB}" presName="node" presStyleLbl="node1" presStyleIdx="0" presStyleCnt="2" custScaleX="119928" custScaleY="160146" custRadScaleRad="111462" custRadScaleInc="7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EDF1B-152C-4707-9122-C5539EFA51B7}" type="pres">
      <dgm:prSet presAssocID="{1063C48A-ABFF-4D21-AA70-E2886E13273D}" presName="parTrans" presStyleLbl="bgSibTrans2D1" presStyleIdx="1" presStyleCnt="2" custAng="10603639" custScaleX="44714" custScaleY="89177" custLinFactY="42605" custLinFactNeighborX="13374" custLinFactNeighborY="100000"/>
      <dgm:spPr/>
      <dgm:t>
        <a:bodyPr/>
        <a:lstStyle/>
        <a:p>
          <a:endParaRPr lang="ru-RU"/>
        </a:p>
      </dgm:t>
    </dgm:pt>
    <dgm:pt modelId="{6CE05144-F048-4146-8308-B381DEE4B917}" type="pres">
      <dgm:prSet presAssocID="{EC42B601-9EDC-4B12-9344-5FC93DD70A1D}" presName="node" presStyleLbl="node1" presStyleIdx="1" presStyleCnt="2" custScaleX="122267" custScaleY="152858" custRadScaleRad="108993" custRadScaleInc="-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BC7B5-00DC-4E45-BC14-63198EEC903B}" type="presOf" srcId="{EC42B601-9EDC-4B12-9344-5FC93DD70A1D}" destId="{6CE05144-F048-4146-8308-B381DEE4B917}" srcOrd="0" destOrd="0" presId="urn:microsoft.com/office/officeart/2005/8/layout/radial4"/>
    <dgm:cxn modelId="{E063C75C-7621-44EF-BC0C-1EC12713266D}" type="presOf" srcId="{EA79C549-029C-4F13-9AC1-E51031502799}" destId="{5704B8D1-FA31-49DA-AA7B-30C0ABA83647}" srcOrd="0" destOrd="0" presId="urn:microsoft.com/office/officeart/2005/8/layout/radial4"/>
    <dgm:cxn modelId="{B4DA2A1D-52AF-406A-8665-56866C24EDE0}" srcId="{EA79C549-029C-4F13-9AC1-E51031502799}" destId="{54FD2796-A787-4CB8-BBE4-A4453A45F604}" srcOrd="0" destOrd="0" parTransId="{6892F102-236B-4B3B-B153-445639ECF801}" sibTransId="{7F50E5EA-A108-4F8A-9E4E-0B194B2C1D59}"/>
    <dgm:cxn modelId="{9225E01D-A1D4-4DE5-80C1-C83FF4362D04}" srcId="{54FD2796-A787-4CB8-BBE4-A4453A45F604}" destId="{EC42B601-9EDC-4B12-9344-5FC93DD70A1D}" srcOrd="1" destOrd="0" parTransId="{1063C48A-ABFF-4D21-AA70-E2886E13273D}" sibTransId="{09BBA524-27F9-4D8B-93A3-041316F9282F}"/>
    <dgm:cxn modelId="{B4D81F69-C82A-4B08-80E9-D21A483FAD51}" type="presOf" srcId="{BE592826-8E15-4C61-848A-9C81D7BD6DBB}" destId="{65E00152-9AE0-45E1-B800-46D5BE2EB79E}" srcOrd="0" destOrd="0" presId="urn:microsoft.com/office/officeart/2005/8/layout/radial4"/>
    <dgm:cxn modelId="{30B1D179-5D88-4CAD-8B04-40F36D656BD3}" type="presOf" srcId="{937341E5-DF1C-4C05-BFF1-310313D06DC2}" destId="{4D719D9A-C8B4-4928-A8B1-016291E023F8}" srcOrd="0" destOrd="0" presId="urn:microsoft.com/office/officeart/2005/8/layout/radial4"/>
    <dgm:cxn modelId="{F8CA4309-2216-4DD2-B0D5-4B986CE6FD46}" srcId="{54FD2796-A787-4CB8-BBE4-A4453A45F604}" destId="{BE592826-8E15-4C61-848A-9C81D7BD6DBB}" srcOrd="0" destOrd="0" parTransId="{937341E5-DF1C-4C05-BFF1-310313D06DC2}" sibTransId="{E039AD55-D57D-4BB1-A1A1-21BFE37E0C6E}"/>
    <dgm:cxn modelId="{CF98C5E4-0CA6-4AE7-9AA4-A24DA5D46B50}" type="presOf" srcId="{54FD2796-A787-4CB8-BBE4-A4453A45F604}" destId="{79B539EA-9FEF-4A0F-A3C9-12BE76EACC51}" srcOrd="0" destOrd="0" presId="urn:microsoft.com/office/officeart/2005/8/layout/radial4"/>
    <dgm:cxn modelId="{691F2FCE-A8C5-4664-9A8C-48D975DEEBB4}" type="presOf" srcId="{1063C48A-ABFF-4D21-AA70-E2886E13273D}" destId="{BFDEDF1B-152C-4707-9122-C5539EFA51B7}" srcOrd="0" destOrd="0" presId="urn:microsoft.com/office/officeart/2005/8/layout/radial4"/>
    <dgm:cxn modelId="{63B18A65-F177-48E9-B934-EE4CF09CEB15}" type="presParOf" srcId="{5704B8D1-FA31-49DA-AA7B-30C0ABA83647}" destId="{79B539EA-9FEF-4A0F-A3C9-12BE76EACC51}" srcOrd="0" destOrd="0" presId="urn:microsoft.com/office/officeart/2005/8/layout/radial4"/>
    <dgm:cxn modelId="{2033CBCC-99C1-4420-BF10-998876B6674B}" type="presParOf" srcId="{5704B8D1-FA31-49DA-AA7B-30C0ABA83647}" destId="{4D719D9A-C8B4-4928-A8B1-016291E023F8}" srcOrd="1" destOrd="0" presId="urn:microsoft.com/office/officeart/2005/8/layout/radial4"/>
    <dgm:cxn modelId="{1C2E515D-0C58-453F-829B-1D03DD407576}" type="presParOf" srcId="{5704B8D1-FA31-49DA-AA7B-30C0ABA83647}" destId="{65E00152-9AE0-45E1-B800-46D5BE2EB79E}" srcOrd="2" destOrd="0" presId="urn:microsoft.com/office/officeart/2005/8/layout/radial4"/>
    <dgm:cxn modelId="{F66FC5B2-647E-4A79-8337-6DB8D60371FD}" type="presParOf" srcId="{5704B8D1-FA31-49DA-AA7B-30C0ABA83647}" destId="{BFDEDF1B-152C-4707-9122-C5539EFA51B7}" srcOrd="3" destOrd="0" presId="urn:microsoft.com/office/officeart/2005/8/layout/radial4"/>
    <dgm:cxn modelId="{D5086722-02CE-4D86-B0E2-95F6BB1082E0}" type="presParOf" srcId="{5704B8D1-FA31-49DA-AA7B-30C0ABA83647}" destId="{6CE05144-F048-4146-8308-B381DEE4B91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9B1F4-C795-4E3B-8146-881501727833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4B6D45A-BA92-4EBB-ABB4-08AA1319DEE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44082-860F-441B-8848-A94C4227CFB3}" type="parTrans" cxnId="{B6326F14-50F3-4E57-BCFC-A2296770817B}">
      <dgm:prSet/>
      <dgm:spPr/>
      <dgm:t>
        <a:bodyPr/>
        <a:lstStyle/>
        <a:p>
          <a:endParaRPr lang="ru-RU"/>
        </a:p>
      </dgm:t>
    </dgm:pt>
    <dgm:pt modelId="{5570C099-7832-4D09-B48C-0F54BC14CE25}" type="sibTrans" cxnId="{B6326F14-50F3-4E57-BCFC-A2296770817B}">
      <dgm:prSet/>
      <dgm:spPr/>
      <dgm:t>
        <a:bodyPr/>
        <a:lstStyle/>
        <a:p>
          <a:endParaRPr lang="ru-RU"/>
        </a:p>
      </dgm:t>
    </dgm:pt>
    <dgm:pt modelId="{B4F5F1B7-873B-4368-A73F-DC40FC575DAC}">
      <dgm:prSet phldrT="[Текст]" custT="1"/>
      <dgm:spPr/>
      <dgm:t>
        <a:bodyPr/>
        <a:lstStyle/>
        <a:p>
          <a:r>
            <a:rPr lang="ru-RU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Недостаточность материально-технического оснащения для создания безбарьерной среды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88A40-41F3-467B-B737-955C1B3A8985}" type="parTrans" cxnId="{70A9E63B-E506-494D-8B00-D709774409D3}">
      <dgm:prSet/>
      <dgm:spPr/>
      <dgm:t>
        <a:bodyPr/>
        <a:lstStyle/>
        <a:p>
          <a:endParaRPr lang="ru-RU"/>
        </a:p>
      </dgm:t>
    </dgm:pt>
    <dgm:pt modelId="{11662550-BAB0-4AA8-B99C-D218A25549DE}" type="sibTrans" cxnId="{70A9E63B-E506-494D-8B00-D709774409D3}">
      <dgm:prSet/>
      <dgm:spPr/>
      <dgm:t>
        <a:bodyPr/>
        <a:lstStyle/>
        <a:p>
          <a:endParaRPr lang="ru-RU"/>
        </a:p>
      </dgm:t>
    </dgm:pt>
    <dgm:pt modelId="{5860C236-4A47-4343-BB00-566D4C7FD165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D141ED-6435-4907-B363-DA156046A641}" type="parTrans" cxnId="{75C48631-703C-4106-8D40-DBCCEF30FAB8}">
      <dgm:prSet/>
      <dgm:spPr/>
      <dgm:t>
        <a:bodyPr/>
        <a:lstStyle/>
        <a:p>
          <a:endParaRPr lang="ru-RU"/>
        </a:p>
      </dgm:t>
    </dgm:pt>
    <dgm:pt modelId="{EC8295D9-F90D-41AE-AA82-BE07D2F5BF08}" type="sibTrans" cxnId="{75C48631-703C-4106-8D40-DBCCEF30FAB8}">
      <dgm:prSet/>
      <dgm:spPr/>
      <dgm:t>
        <a:bodyPr/>
        <a:lstStyle/>
        <a:p>
          <a:endParaRPr lang="ru-RU"/>
        </a:p>
      </dgm:t>
    </dgm:pt>
    <dgm:pt modelId="{A524E10D-70C6-43ED-B2C0-174768BD83F1}">
      <dgm:prSet phldrT="[Текст]" custT="1"/>
      <dgm:spPr/>
      <dgm:t>
        <a:bodyPr/>
        <a:lstStyle/>
        <a:p>
          <a:r>
            <a:rPr lang="ru-RU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готовых адаптированных программ для детей с ОВЗ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FD6E4-2E12-43F9-9073-7DFD1720C7A4}" type="parTrans" cxnId="{AC3AB2AA-24DC-4C6A-9744-6FE7BFBD24E0}">
      <dgm:prSet/>
      <dgm:spPr/>
      <dgm:t>
        <a:bodyPr/>
        <a:lstStyle/>
        <a:p>
          <a:endParaRPr lang="ru-RU"/>
        </a:p>
      </dgm:t>
    </dgm:pt>
    <dgm:pt modelId="{4D5E811B-EE27-43C2-BB02-C12DF251DBF5}" type="sibTrans" cxnId="{AC3AB2AA-24DC-4C6A-9744-6FE7BFBD24E0}">
      <dgm:prSet/>
      <dgm:spPr/>
      <dgm:t>
        <a:bodyPr/>
        <a:lstStyle/>
        <a:p>
          <a:endParaRPr lang="ru-RU"/>
        </a:p>
      </dgm:t>
    </dgm:pt>
    <dgm:pt modelId="{F200C4DF-5064-498A-8A86-BD36129E1BC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772C09-7B0C-4554-B886-43A7FE65F5B2}" type="parTrans" cxnId="{FE0AE888-6BE6-43AF-A623-C7E67C20E37D}">
      <dgm:prSet/>
      <dgm:spPr/>
      <dgm:t>
        <a:bodyPr/>
        <a:lstStyle/>
        <a:p>
          <a:endParaRPr lang="ru-RU"/>
        </a:p>
      </dgm:t>
    </dgm:pt>
    <dgm:pt modelId="{40C19407-E30B-494F-BADE-D9D2273D9B2C}" type="sibTrans" cxnId="{FE0AE888-6BE6-43AF-A623-C7E67C20E37D}">
      <dgm:prSet/>
      <dgm:spPr/>
      <dgm:t>
        <a:bodyPr/>
        <a:lstStyle/>
        <a:p>
          <a:endParaRPr lang="ru-RU"/>
        </a:p>
      </dgm:t>
    </dgm:pt>
    <dgm:pt modelId="{FE4C023A-8CE1-4D24-8C56-5C3B3720F298}">
      <dgm:prSet phldrT="[Текст]" custT="1"/>
      <dgm:spPr/>
      <dgm:t>
        <a:bodyPr/>
        <a:lstStyle/>
        <a:p>
          <a:r>
            <a:rPr lang="ru-RU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Недостаточная подготовка педагогов, работающих на группах комбинированной направленности 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285AC6-AD33-4FDE-9954-C44D7E24F74B}" type="parTrans" cxnId="{07C9AC92-17DE-4A73-8D0B-C4F03B3C26C0}">
      <dgm:prSet/>
      <dgm:spPr/>
      <dgm:t>
        <a:bodyPr/>
        <a:lstStyle/>
        <a:p>
          <a:endParaRPr lang="ru-RU"/>
        </a:p>
      </dgm:t>
    </dgm:pt>
    <dgm:pt modelId="{A169DE2A-4549-49B4-8AB6-B294735AE59E}" type="sibTrans" cxnId="{07C9AC92-17DE-4A73-8D0B-C4F03B3C26C0}">
      <dgm:prSet/>
      <dgm:spPr/>
      <dgm:t>
        <a:bodyPr/>
        <a:lstStyle/>
        <a:p>
          <a:endParaRPr lang="ru-RU"/>
        </a:p>
      </dgm:t>
    </dgm:pt>
    <dgm:pt modelId="{44145C9F-8F36-41BA-B394-E48BE1FC7CAD}" type="pres">
      <dgm:prSet presAssocID="{1809B1F4-C795-4E3B-8146-8815017278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A706D0-0647-42B8-A9F4-AF5B0EEB58D7}" type="pres">
      <dgm:prSet presAssocID="{D4B6D45A-BA92-4EBB-ABB4-08AA1319DEED}" presName="composite" presStyleCnt="0"/>
      <dgm:spPr/>
      <dgm:t>
        <a:bodyPr/>
        <a:lstStyle/>
        <a:p>
          <a:endParaRPr lang="ru-RU"/>
        </a:p>
      </dgm:t>
    </dgm:pt>
    <dgm:pt modelId="{81CB15F3-CC35-418D-8BE4-18D44776BC19}" type="pres">
      <dgm:prSet presAssocID="{D4B6D45A-BA92-4EBB-ABB4-08AA1319DE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D257B-546B-42D5-960A-341ED0F3638C}" type="pres">
      <dgm:prSet presAssocID="{D4B6D45A-BA92-4EBB-ABB4-08AA1319DEE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84AB4-2E9E-49DC-83A7-D9FFD35138FA}" type="pres">
      <dgm:prSet presAssocID="{5570C099-7832-4D09-B48C-0F54BC14CE25}" presName="sp" presStyleCnt="0"/>
      <dgm:spPr/>
      <dgm:t>
        <a:bodyPr/>
        <a:lstStyle/>
        <a:p>
          <a:endParaRPr lang="ru-RU"/>
        </a:p>
      </dgm:t>
    </dgm:pt>
    <dgm:pt modelId="{99284930-4E84-47E4-8A8A-F92A8E84C495}" type="pres">
      <dgm:prSet presAssocID="{5860C236-4A47-4343-BB00-566D4C7FD165}" presName="composite" presStyleCnt="0"/>
      <dgm:spPr/>
      <dgm:t>
        <a:bodyPr/>
        <a:lstStyle/>
        <a:p>
          <a:endParaRPr lang="ru-RU"/>
        </a:p>
      </dgm:t>
    </dgm:pt>
    <dgm:pt modelId="{36BCC64F-65DC-4EDD-8718-E82DDBE6E712}" type="pres">
      <dgm:prSet presAssocID="{5860C236-4A47-4343-BB00-566D4C7FD1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3698F-45D6-49E3-AB67-A51BD53EFA71}" type="pres">
      <dgm:prSet presAssocID="{5860C236-4A47-4343-BB00-566D4C7FD16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B9E08-5EBB-4AB4-85F7-28256E4B945F}" type="pres">
      <dgm:prSet presAssocID="{EC8295D9-F90D-41AE-AA82-BE07D2F5BF08}" presName="sp" presStyleCnt="0"/>
      <dgm:spPr/>
      <dgm:t>
        <a:bodyPr/>
        <a:lstStyle/>
        <a:p>
          <a:endParaRPr lang="ru-RU"/>
        </a:p>
      </dgm:t>
    </dgm:pt>
    <dgm:pt modelId="{D2C0C612-3FD6-46B8-8E9B-8DBE1F233894}" type="pres">
      <dgm:prSet presAssocID="{F200C4DF-5064-498A-8A86-BD36129E1BCF}" presName="composite" presStyleCnt="0"/>
      <dgm:spPr/>
      <dgm:t>
        <a:bodyPr/>
        <a:lstStyle/>
        <a:p>
          <a:endParaRPr lang="ru-RU"/>
        </a:p>
      </dgm:t>
    </dgm:pt>
    <dgm:pt modelId="{0D48A5D4-32E1-4D40-8EF9-F2A378BB5770}" type="pres">
      <dgm:prSet presAssocID="{F200C4DF-5064-498A-8A86-BD36129E1B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13279-87F7-46C8-A55B-1FEF181F21E4}" type="pres">
      <dgm:prSet presAssocID="{F200C4DF-5064-498A-8A86-BD36129E1BC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AE888-6BE6-43AF-A623-C7E67C20E37D}" srcId="{1809B1F4-C795-4E3B-8146-881501727833}" destId="{F200C4DF-5064-498A-8A86-BD36129E1BCF}" srcOrd="2" destOrd="0" parTransId="{51772C09-7B0C-4554-B886-43A7FE65F5B2}" sibTransId="{40C19407-E30B-494F-BADE-D9D2273D9B2C}"/>
    <dgm:cxn modelId="{AC3AB2AA-24DC-4C6A-9744-6FE7BFBD24E0}" srcId="{5860C236-4A47-4343-BB00-566D4C7FD165}" destId="{A524E10D-70C6-43ED-B2C0-174768BD83F1}" srcOrd="0" destOrd="0" parTransId="{3DEFD6E4-2E12-43F9-9073-7DFD1720C7A4}" sibTransId="{4D5E811B-EE27-43C2-BB02-C12DF251DBF5}"/>
    <dgm:cxn modelId="{4839F0BA-C1D4-40C7-99A8-963852FDA961}" type="presOf" srcId="{A524E10D-70C6-43ED-B2C0-174768BD83F1}" destId="{19B3698F-45D6-49E3-AB67-A51BD53EFA71}" srcOrd="0" destOrd="0" presId="urn:microsoft.com/office/officeart/2005/8/layout/chevron2"/>
    <dgm:cxn modelId="{B6326F14-50F3-4E57-BCFC-A2296770817B}" srcId="{1809B1F4-C795-4E3B-8146-881501727833}" destId="{D4B6D45A-BA92-4EBB-ABB4-08AA1319DEED}" srcOrd="0" destOrd="0" parTransId="{EA344082-860F-441B-8848-A94C4227CFB3}" sibTransId="{5570C099-7832-4D09-B48C-0F54BC14CE25}"/>
    <dgm:cxn modelId="{0B5A97A7-8B52-4A3A-AD4E-970B807C3896}" type="presOf" srcId="{FE4C023A-8CE1-4D24-8C56-5C3B3720F298}" destId="{09D13279-87F7-46C8-A55B-1FEF181F21E4}" srcOrd="0" destOrd="0" presId="urn:microsoft.com/office/officeart/2005/8/layout/chevron2"/>
    <dgm:cxn modelId="{6450FD33-D6FD-42B6-8BB1-CFD907B3AEB1}" type="presOf" srcId="{D4B6D45A-BA92-4EBB-ABB4-08AA1319DEED}" destId="{81CB15F3-CC35-418D-8BE4-18D44776BC19}" srcOrd="0" destOrd="0" presId="urn:microsoft.com/office/officeart/2005/8/layout/chevron2"/>
    <dgm:cxn modelId="{75C48631-703C-4106-8D40-DBCCEF30FAB8}" srcId="{1809B1F4-C795-4E3B-8146-881501727833}" destId="{5860C236-4A47-4343-BB00-566D4C7FD165}" srcOrd="1" destOrd="0" parTransId="{F5D141ED-6435-4907-B363-DA156046A641}" sibTransId="{EC8295D9-F90D-41AE-AA82-BE07D2F5BF08}"/>
    <dgm:cxn modelId="{1B872821-FE64-464B-BC26-8F7A3CA12CD1}" type="presOf" srcId="{1809B1F4-C795-4E3B-8146-881501727833}" destId="{44145C9F-8F36-41BA-B394-E48BE1FC7CAD}" srcOrd="0" destOrd="0" presId="urn:microsoft.com/office/officeart/2005/8/layout/chevron2"/>
    <dgm:cxn modelId="{0738DE7C-F77D-4C78-8358-A6956AD9A4F5}" type="presOf" srcId="{F200C4DF-5064-498A-8A86-BD36129E1BCF}" destId="{0D48A5D4-32E1-4D40-8EF9-F2A378BB5770}" srcOrd="0" destOrd="0" presId="urn:microsoft.com/office/officeart/2005/8/layout/chevron2"/>
    <dgm:cxn modelId="{D084AA23-C4C3-4C1E-89F8-922A252588CA}" type="presOf" srcId="{B4F5F1B7-873B-4368-A73F-DC40FC575DAC}" destId="{11ED257B-546B-42D5-960A-341ED0F3638C}" srcOrd="0" destOrd="0" presId="urn:microsoft.com/office/officeart/2005/8/layout/chevron2"/>
    <dgm:cxn modelId="{70A9E63B-E506-494D-8B00-D709774409D3}" srcId="{D4B6D45A-BA92-4EBB-ABB4-08AA1319DEED}" destId="{B4F5F1B7-873B-4368-A73F-DC40FC575DAC}" srcOrd="0" destOrd="0" parTransId="{D0988A40-41F3-467B-B737-955C1B3A8985}" sibTransId="{11662550-BAB0-4AA8-B99C-D218A25549DE}"/>
    <dgm:cxn modelId="{07C9AC92-17DE-4A73-8D0B-C4F03B3C26C0}" srcId="{F200C4DF-5064-498A-8A86-BD36129E1BCF}" destId="{FE4C023A-8CE1-4D24-8C56-5C3B3720F298}" srcOrd="0" destOrd="0" parTransId="{BC285AC6-AD33-4FDE-9954-C44D7E24F74B}" sibTransId="{A169DE2A-4549-49B4-8AB6-B294735AE59E}"/>
    <dgm:cxn modelId="{8800AE8D-97EB-4896-A7FC-33B131D92DD1}" type="presOf" srcId="{5860C236-4A47-4343-BB00-566D4C7FD165}" destId="{36BCC64F-65DC-4EDD-8718-E82DDBE6E712}" srcOrd="0" destOrd="0" presId="urn:microsoft.com/office/officeart/2005/8/layout/chevron2"/>
    <dgm:cxn modelId="{5A19BBFC-B411-41E8-86BD-C91312FF01E0}" type="presParOf" srcId="{44145C9F-8F36-41BA-B394-E48BE1FC7CAD}" destId="{38A706D0-0647-42B8-A9F4-AF5B0EEB58D7}" srcOrd="0" destOrd="0" presId="urn:microsoft.com/office/officeart/2005/8/layout/chevron2"/>
    <dgm:cxn modelId="{ED283DF5-481C-4C82-92DD-2F5CCB9E685C}" type="presParOf" srcId="{38A706D0-0647-42B8-A9F4-AF5B0EEB58D7}" destId="{81CB15F3-CC35-418D-8BE4-18D44776BC19}" srcOrd="0" destOrd="0" presId="urn:microsoft.com/office/officeart/2005/8/layout/chevron2"/>
    <dgm:cxn modelId="{9BBB22C3-EEB6-44C1-80F6-0B45AE641751}" type="presParOf" srcId="{38A706D0-0647-42B8-A9F4-AF5B0EEB58D7}" destId="{11ED257B-546B-42D5-960A-341ED0F3638C}" srcOrd="1" destOrd="0" presId="urn:microsoft.com/office/officeart/2005/8/layout/chevron2"/>
    <dgm:cxn modelId="{6094333A-5693-41E0-A42C-A38D5510C07E}" type="presParOf" srcId="{44145C9F-8F36-41BA-B394-E48BE1FC7CAD}" destId="{ABF84AB4-2E9E-49DC-83A7-D9FFD35138FA}" srcOrd="1" destOrd="0" presId="urn:microsoft.com/office/officeart/2005/8/layout/chevron2"/>
    <dgm:cxn modelId="{F5B03A6D-3335-4627-9224-8D5E901A8D57}" type="presParOf" srcId="{44145C9F-8F36-41BA-B394-E48BE1FC7CAD}" destId="{99284930-4E84-47E4-8A8A-F92A8E84C495}" srcOrd="2" destOrd="0" presId="urn:microsoft.com/office/officeart/2005/8/layout/chevron2"/>
    <dgm:cxn modelId="{3BF89ABA-101C-4C7E-ABB2-41CD01799335}" type="presParOf" srcId="{99284930-4E84-47E4-8A8A-F92A8E84C495}" destId="{36BCC64F-65DC-4EDD-8718-E82DDBE6E712}" srcOrd="0" destOrd="0" presId="urn:microsoft.com/office/officeart/2005/8/layout/chevron2"/>
    <dgm:cxn modelId="{6214B954-E253-450D-AB03-8BC7A56108BC}" type="presParOf" srcId="{99284930-4E84-47E4-8A8A-F92A8E84C495}" destId="{19B3698F-45D6-49E3-AB67-A51BD53EFA71}" srcOrd="1" destOrd="0" presId="urn:microsoft.com/office/officeart/2005/8/layout/chevron2"/>
    <dgm:cxn modelId="{680911BE-E5FC-4EB2-99CA-1CB30FD18C12}" type="presParOf" srcId="{44145C9F-8F36-41BA-B394-E48BE1FC7CAD}" destId="{723B9E08-5EBB-4AB4-85F7-28256E4B945F}" srcOrd="3" destOrd="0" presId="urn:microsoft.com/office/officeart/2005/8/layout/chevron2"/>
    <dgm:cxn modelId="{975EB060-0830-4E20-A7FA-EA2D377A56A4}" type="presParOf" srcId="{44145C9F-8F36-41BA-B394-E48BE1FC7CAD}" destId="{D2C0C612-3FD6-46B8-8E9B-8DBE1F233894}" srcOrd="4" destOrd="0" presId="urn:microsoft.com/office/officeart/2005/8/layout/chevron2"/>
    <dgm:cxn modelId="{1DA60AC0-3525-4E2D-9B02-0FC0F22599E3}" type="presParOf" srcId="{D2C0C612-3FD6-46B8-8E9B-8DBE1F233894}" destId="{0D48A5D4-32E1-4D40-8EF9-F2A378BB5770}" srcOrd="0" destOrd="0" presId="urn:microsoft.com/office/officeart/2005/8/layout/chevron2"/>
    <dgm:cxn modelId="{D4D0D30C-EEC2-456B-8083-EB8FA026E173}" type="presParOf" srcId="{D2C0C612-3FD6-46B8-8E9B-8DBE1F233894}" destId="{09D13279-87F7-46C8-A55B-1FEF181F21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90D43-901B-4E4A-A54C-2825C78F027A}" type="doc">
      <dgm:prSet loTypeId="urn:microsoft.com/office/officeart/2005/8/layout/equatio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800DF8-E6C6-4EEF-AD5B-D331B5D15418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Выявление потребностей, особенностей развития ребенка с ЗПР</a:t>
          </a:r>
          <a:endParaRPr lang="ru-RU" sz="1600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BF986F42-EAE9-4914-AE0C-6D22A8687252}" type="parTrans" cxnId="{39DF0188-738D-42D4-BF84-9BF42B46231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6EE4DA-4854-416E-A682-6D4265D70B26}" type="sibTrans" cxnId="{39DF0188-738D-42D4-BF84-9BF42B46231D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61060-C608-4773-B5F4-BA5DEDA03564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Совместная разработка индивидуально-ориентированных маршрутов обучения и воспитания </a:t>
          </a:r>
          <a:endParaRPr lang="ru-RU" sz="16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1CEBD086-878A-44F8-ADAF-67A0FB899DE5}" type="parTrans" cxnId="{4C20457A-5155-49D6-809A-C7B13B57D43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E981B1-C407-4DBC-B35E-F118C7D4552C}" type="sibTrans" cxnId="{4C20457A-5155-49D6-809A-C7B13B57D431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3AE53-9C82-4EB7-93F7-A106840789A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accent6">
                  <a:lumMod val="50000"/>
                </a:schemeClr>
              </a:solidFill>
              <a:effectLst/>
              <a:latin typeface="+mj-lt"/>
            </a:rPr>
            <a:t>Разработка АОП обучения и воспитания детей с ОВЗ</a:t>
          </a:r>
          <a:endParaRPr lang="ru-RU" sz="1600" b="1" i="1" dirty="0">
            <a:solidFill>
              <a:schemeClr val="accent6">
                <a:lumMod val="50000"/>
              </a:schemeClr>
            </a:solidFill>
            <a:effectLst/>
            <a:latin typeface="+mj-lt"/>
          </a:endParaRPr>
        </a:p>
      </dgm:t>
    </dgm:pt>
    <dgm:pt modelId="{E288CCD5-0157-48B7-B7F0-DF87227F7A4B}" type="parTrans" cxnId="{D9265D17-60A6-4C1F-A164-2B1C94CDDA9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C85B9-2855-4834-9122-CFC89798BA93}" type="sibTrans" cxnId="{D9265D17-60A6-4C1F-A164-2B1C94CDDA97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3938-4A65-46C7-98B2-07AB2A55D622}">
      <dgm:prSet/>
      <dgm:spPr/>
      <dgm:t>
        <a:bodyPr/>
        <a:lstStyle/>
        <a:p>
          <a:r>
            <a: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ПМП консилиум ДОУ</a:t>
          </a:r>
          <a:endParaRPr lang="ru-RU" b="1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F6E023C-6FCD-4EE2-9279-CE26B69FA7D9}" type="parTrans" cxnId="{C3365538-8199-451B-85D4-66868295861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EB1A2A-878B-4A99-9A89-A9177681BBD5}" type="sibTrans" cxnId="{C3365538-8199-451B-85D4-66868295861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EB3A42-884F-4C34-BDCB-E8F50CB0A836}" type="pres">
      <dgm:prSet presAssocID="{91390D43-901B-4E4A-A54C-2825C78F0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99629-18A6-4E69-92DB-9A4BE33C617F}" type="pres">
      <dgm:prSet presAssocID="{91390D43-901B-4E4A-A54C-2825C78F027A}" presName="vNodes" presStyleCnt="0"/>
      <dgm:spPr/>
      <dgm:t>
        <a:bodyPr/>
        <a:lstStyle/>
        <a:p>
          <a:endParaRPr lang="ru-RU"/>
        </a:p>
      </dgm:t>
    </dgm:pt>
    <dgm:pt modelId="{EEA169E8-6811-4E11-A1FA-A042631ACF15}" type="pres">
      <dgm:prSet presAssocID="{A7800DF8-E6C6-4EEF-AD5B-D331B5D15418}" presName="node" presStyleLbl="node1" presStyleIdx="0" presStyleCnt="4" custScaleX="243155" custScaleY="138999" custLinFactY="14034" custLinFactNeighborX="-892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1F74A-800C-43BE-83DA-E0CE83FFBC44}" type="pres">
      <dgm:prSet presAssocID="{136EE4DA-4854-416E-A682-6D4265D70B26}" presName="spacerT" presStyleCnt="0"/>
      <dgm:spPr/>
      <dgm:t>
        <a:bodyPr/>
        <a:lstStyle/>
        <a:p>
          <a:endParaRPr lang="ru-RU"/>
        </a:p>
      </dgm:t>
    </dgm:pt>
    <dgm:pt modelId="{7AF4096F-6DAC-46A7-802E-829506D3595C}" type="pres">
      <dgm:prSet presAssocID="{136EE4DA-4854-416E-A682-6D4265D70B26}" presName="sibTrans" presStyleLbl="sibTrans2D1" presStyleIdx="0" presStyleCnt="3" custScaleX="121166" custScaleY="98925" custLinFactNeighborX="10844" custLinFactNeighborY="-789"/>
      <dgm:spPr/>
      <dgm:t>
        <a:bodyPr/>
        <a:lstStyle/>
        <a:p>
          <a:endParaRPr lang="ru-RU"/>
        </a:p>
      </dgm:t>
    </dgm:pt>
    <dgm:pt modelId="{4184796A-F6FC-40B3-B100-479553C6B978}" type="pres">
      <dgm:prSet presAssocID="{136EE4DA-4854-416E-A682-6D4265D70B26}" presName="spacerB" presStyleCnt="0"/>
      <dgm:spPr/>
      <dgm:t>
        <a:bodyPr/>
        <a:lstStyle/>
        <a:p>
          <a:endParaRPr lang="ru-RU"/>
        </a:p>
      </dgm:t>
    </dgm:pt>
    <dgm:pt modelId="{2569DED3-8AE5-4062-89D9-29DC8479EC23}" type="pres">
      <dgm:prSet presAssocID="{17061060-C608-4773-B5F4-BA5DEDA03564}" presName="node" presStyleLbl="node1" presStyleIdx="1" presStyleCnt="4" custScaleX="288601" custScaleY="169348" custLinFactY="200000" custLinFactNeighborX="-69099" custLinFactNeighborY="25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BBD9-3E4B-46AC-9016-C3D476E7EEC7}" type="pres">
      <dgm:prSet presAssocID="{78E981B1-C407-4DBC-B35E-F118C7D4552C}" presName="spacerT" presStyleCnt="0"/>
      <dgm:spPr/>
      <dgm:t>
        <a:bodyPr/>
        <a:lstStyle/>
        <a:p>
          <a:endParaRPr lang="ru-RU"/>
        </a:p>
      </dgm:t>
    </dgm:pt>
    <dgm:pt modelId="{AEC50520-85DF-4C17-9FD5-A54E21BE05B1}" type="pres">
      <dgm:prSet presAssocID="{78E981B1-C407-4DBC-B35E-F118C7D4552C}" presName="sibTrans" presStyleLbl="sibTrans2D1" presStyleIdx="1" presStyleCnt="3" custLinFactY="-1373" custLinFactNeighborX="-216" custLinFactNeighborY="-100000"/>
      <dgm:spPr/>
      <dgm:t>
        <a:bodyPr/>
        <a:lstStyle/>
        <a:p>
          <a:endParaRPr lang="ru-RU"/>
        </a:p>
      </dgm:t>
    </dgm:pt>
    <dgm:pt modelId="{9AA25F13-726A-4A28-896D-C3E42D0AD3AF}" type="pres">
      <dgm:prSet presAssocID="{78E981B1-C407-4DBC-B35E-F118C7D4552C}" presName="spacerB" presStyleCnt="0"/>
      <dgm:spPr/>
      <dgm:t>
        <a:bodyPr/>
        <a:lstStyle/>
        <a:p>
          <a:endParaRPr lang="ru-RU"/>
        </a:p>
      </dgm:t>
    </dgm:pt>
    <dgm:pt modelId="{78B1E32B-F75B-4EB1-BF26-B34AE17DF5FD}" type="pres">
      <dgm:prSet presAssocID="{41D3AE53-9C82-4EB7-93F7-A106840789AB}" presName="node" presStyleLbl="node1" presStyleIdx="2" presStyleCnt="4" custScaleX="276917" custScaleY="163062" custLinFactY="-218899" custLinFactNeighborX="145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CA2DC-E50C-481D-AC94-447D08E3EB17}" type="pres">
      <dgm:prSet presAssocID="{91390D43-901B-4E4A-A54C-2825C78F027A}" presName="sibTransLast" presStyleLbl="sibTrans2D1" presStyleIdx="2" presStyleCnt="3" custAng="287482" custScaleX="120420" custScaleY="68019" custLinFactNeighborX="4183" custLinFactNeighborY="-10859"/>
      <dgm:spPr/>
      <dgm:t>
        <a:bodyPr/>
        <a:lstStyle/>
        <a:p>
          <a:endParaRPr lang="ru-RU"/>
        </a:p>
      </dgm:t>
    </dgm:pt>
    <dgm:pt modelId="{2868AE57-7163-4A4C-A540-131F5F5531D5}" type="pres">
      <dgm:prSet presAssocID="{91390D43-901B-4E4A-A54C-2825C78F027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370DE59-32C4-4F95-B3C1-0C506808F7F6}" type="pres">
      <dgm:prSet presAssocID="{91390D43-901B-4E4A-A54C-2825C78F027A}" presName="lastNode" presStyleLbl="node1" presStyleIdx="3" presStyleCnt="4" custScaleX="162153" custScaleY="126487" custLinFactNeighborX="54518" custLinFactNeighborY="-14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E4D1E-86AC-4D17-B7E0-EDB7B063B3DA}" type="presOf" srcId="{855C85B9-2855-4834-9122-CFC89798BA93}" destId="{E8BCA2DC-E50C-481D-AC94-447D08E3EB17}" srcOrd="0" destOrd="0" presId="urn:microsoft.com/office/officeart/2005/8/layout/equation2"/>
    <dgm:cxn modelId="{63DF8732-749A-483A-91D7-05EB5BBD44D0}" type="presOf" srcId="{855C85B9-2855-4834-9122-CFC89798BA93}" destId="{2868AE57-7163-4A4C-A540-131F5F5531D5}" srcOrd="1" destOrd="0" presId="urn:microsoft.com/office/officeart/2005/8/layout/equation2"/>
    <dgm:cxn modelId="{4C20457A-5155-49D6-809A-C7B13B57D431}" srcId="{91390D43-901B-4E4A-A54C-2825C78F027A}" destId="{17061060-C608-4773-B5F4-BA5DEDA03564}" srcOrd="1" destOrd="0" parTransId="{1CEBD086-878A-44F8-ADAF-67A0FB899DE5}" sibTransId="{78E981B1-C407-4DBC-B35E-F118C7D4552C}"/>
    <dgm:cxn modelId="{39DF0188-738D-42D4-BF84-9BF42B46231D}" srcId="{91390D43-901B-4E4A-A54C-2825C78F027A}" destId="{A7800DF8-E6C6-4EEF-AD5B-D331B5D15418}" srcOrd="0" destOrd="0" parTransId="{BF986F42-EAE9-4914-AE0C-6D22A8687252}" sibTransId="{136EE4DA-4854-416E-A682-6D4265D70B26}"/>
    <dgm:cxn modelId="{551BD85F-FF08-4386-AF94-5E11D0E3C029}" type="presOf" srcId="{17061060-C608-4773-B5F4-BA5DEDA03564}" destId="{2569DED3-8AE5-4062-89D9-29DC8479EC23}" srcOrd="0" destOrd="0" presId="urn:microsoft.com/office/officeart/2005/8/layout/equation2"/>
    <dgm:cxn modelId="{DB4AB7F4-2BD4-45F1-8A9A-57EBBE770C21}" type="presOf" srcId="{A7800DF8-E6C6-4EEF-AD5B-D331B5D15418}" destId="{EEA169E8-6811-4E11-A1FA-A042631ACF15}" srcOrd="0" destOrd="0" presId="urn:microsoft.com/office/officeart/2005/8/layout/equation2"/>
    <dgm:cxn modelId="{16037405-F1F8-4669-9231-7F73F8D82794}" type="presOf" srcId="{EF953938-4A65-46C7-98B2-07AB2A55D622}" destId="{E370DE59-32C4-4F95-B3C1-0C506808F7F6}" srcOrd="0" destOrd="0" presId="urn:microsoft.com/office/officeart/2005/8/layout/equation2"/>
    <dgm:cxn modelId="{3AA152DC-8F72-420F-A88C-801260810366}" type="presOf" srcId="{136EE4DA-4854-416E-A682-6D4265D70B26}" destId="{7AF4096F-6DAC-46A7-802E-829506D3595C}" srcOrd="0" destOrd="0" presId="urn:microsoft.com/office/officeart/2005/8/layout/equation2"/>
    <dgm:cxn modelId="{9E1F485D-37E4-47AC-B7F6-C7DCF1583FBA}" type="presOf" srcId="{41D3AE53-9C82-4EB7-93F7-A106840789AB}" destId="{78B1E32B-F75B-4EB1-BF26-B34AE17DF5FD}" srcOrd="0" destOrd="0" presId="urn:microsoft.com/office/officeart/2005/8/layout/equation2"/>
    <dgm:cxn modelId="{68B147D0-86CA-4421-8419-9832936EA413}" type="presOf" srcId="{78E981B1-C407-4DBC-B35E-F118C7D4552C}" destId="{AEC50520-85DF-4C17-9FD5-A54E21BE05B1}" srcOrd="0" destOrd="0" presId="urn:microsoft.com/office/officeart/2005/8/layout/equation2"/>
    <dgm:cxn modelId="{B65811F9-C0C6-437B-A408-65956FBEB608}" type="presOf" srcId="{91390D43-901B-4E4A-A54C-2825C78F027A}" destId="{01EB3A42-884F-4C34-BDCB-E8F50CB0A836}" srcOrd="0" destOrd="0" presId="urn:microsoft.com/office/officeart/2005/8/layout/equation2"/>
    <dgm:cxn modelId="{D9265D17-60A6-4C1F-A164-2B1C94CDDA97}" srcId="{91390D43-901B-4E4A-A54C-2825C78F027A}" destId="{41D3AE53-9C82-4EB7-93F7-A106840789AB}" srcOrd="2" destOrd="0" parTransId="{E288CCD5-0157-48B7-B7F0-DF87227F7A4B}" sibTransId="{855C85B9-2855-4834-9122-CFC89798BA93}"/>
    <dgm:cxn modelId="{C3365538-8199-451B-85D4-668682958617}" srcId="{91390D43-901B-4E4A-A54C-2825C78F027A}" destId="{EF953938-4A65-46C7-98B2-07AB2A55D622}" srcOrd="3" destOrd="0" parTransId="{6F6E023C-6FCD-4EE2-9279-CE26B69FA7D9}" sibTransId="{44EB1A2A-878B-4A99-9A89-A9177681BBD5}"/>
    <dgm:cxn modelId="{8A47C56B-5715-47EA-B4A8-17AED5A89515}" type="presParOf" srcId="{01EB3A42-884F-4C34-BDCB-E8F50CB0A836}" destId="{31099629-18A6-4E69-92DB-9A4BE33C617F}" srcOrd="0" destOrd="0" presId="urn:microsoft.com/office/officeart/2005/8/layout/equation2"/>
    <dgm:cxn modelId="{689D8B58-220D-4F4A-83E9-5A275AF8E128}" type="presParOf" srcId="{31099629-18A6-4E69-92DB-9A4BE33C617F}" destId="{EEA169E8-6811-4E11-A1FA-A042631ACF15}" srcOrd="0" destOrd="0" presId="urn:microsoft.com/office/officeart/2005/8/layout/equation2"/>
    <dgm:cxn modelId="{901C02C2-7399-4B54-B806-9C1962624B76}" type="presParOf" srcId="{31099629-18A6-4E69-92DB-9A4BE33C617F}" destId="{FA81F74A-800C-43BE-83DA-E0CE83FFBC44}" srcOrd="1" destOrd="0" presId="urn:microsoft.com/office/officeart/2005/8/layout/equation2"/>
    <dgm:cxn modelId="{11FDE1DE-989E-4707-8676-316EE49DAF1A}" type="presParOf" srcId="{31099629-18A6-4E69-92DB-9A4BE33C617F}" destId="{7AF4096F-6DAC-46A7-802E-829506D3595C}" srcOrd="2" destOrd="0" presId="urn:microsoft.com/office/officeart/2005/8/layout/equation2"/>
    <dgm:cxn modelId="{7F33BE5E-00F8-4B75-9FAE-AFAB9DC27D41}" type="presParOf" srcId="{31099629-18A6-4E69-92DB-9A4BE33C617F}" destId="{4184796A-F6FC-40B3-B100-479553C6B978}" srcOrd="3" destOrd="0" presId="urn:microsoft.com/office/officeart/2005/8/layout/equation2"/>
    <dgm:cxn modelId="{3CE7D2F7-9F8C-4C12-B49B-D20D035F3246}" type="presParOf" srcId="{31099629-18A6-4E69-92DB-9A4BE33C617F}" destId="{2569DED3-8AE5-4062-89D9-29DC8479EC23}" srcOrd="4" destOrd="0" presId="urn:microsoft.com/office/officeart/2005/8/layout/equation2"/>
    <dgm:cxn modelId="{EADD59FC-70E4-45C7-9652-EEF130F1EC8E}" type="presParOf" srcId="{31099629-18A6-4E69-92DB-9A4BE33C617F}" destId="{9FDFBBD9-3E4B-46AC-9016-C3D476E7EEC7}" srcOrd="5" destOrd="0" presId="urn:microsoft.com/office/officeart/2005/8/layout/equation2"/>
    <dgm:cxn modelId="{8263FDCE-7A94-4C85-B1E2-5513215E6728}" type="presParOf" srcId="{31099629-18A6-4E69-92DB-9A4BE33C617F}" destId="{AEC50520-85DF-4C17-9FD5-A54E21BE05B1}" srcOrd="6" destOrd="0" presId="urn:microsoft.com/office/officeart/2005/8/layout/equation2"/>
    <dgm:cxn modelId="{805024E4-10AC-4FC0-82EE-BC1543AE7ED1}" type="presParOf" srcId="{31099629-18A6-4E69-92DB-9A4BE33C617F}" destId="{9AA25F13-726A-4A28-896D-C3E42D0AD3AF}" srcOrd="7" destOrd="0" presId="urn:microsoft.com/office/officeart/2005/8/layout/equation2"/>
    <dgm:cxn modelId="{3DA5BA8E-EECF-4038-A7BC-2238B73448D1}" type="presParOf" srcId="{31099629-18A6-4E69-92DB-9A4BE33C617F}" destId="{78B1E32B-F75B-4EB1-BF26-B34AE17DF5FD}" srcOrd="8" destOrd="0" presId="urn:microsoft.com/office/officeart/2005/8/layout/equation2"/>
    <dgm:cxn modelId="{CAE2E5AD-8CC4-4EED-A292-4200966083C6}" type="presParOf" srcId="{01EB3A42-884F-4C34-BDCB-E8F50CB0A836}" destId="{E8BCA2DC-E50C-481D-AC94-447D08E3EB17}" srcOrd="1" destOrd="0" presId="urn:microsoft.com/office/officeart/2005/8/layout/equation2"/>
    <dgm:cxn modelId="{8D24ADDC-D901-4F8E-99E6-BFCD64BA73CD}" type="presParOf" srcId="{E8BCA2DC-E50C-481D-AC94-447D08E3EB17}" destId="{2868AE57-7163-4A4C-A540-131F5F5531D5}" srcOrd="0" destOrd="0" presId="urn:microsoft.com/office/officeart/2005/8/layout/equation2"/>
    <dgm:cxn modelId="{AB42E956-12AA-48F1-885D-D0BCAD18C406}" type="presParOf" srcId="{01EB3A42-884F-4C34-BDCB-E8F50CB0A836}" destId="{E370DE59-32C4-4F95-B3C1-0C506808F7F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E76B99-9EA6-4313-8458-477C2B3D1533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3C3874-614D-4B08-8BB6-06EA8DA97C69}">
      <dgm:prSet phldrT="[Текст]"/>
      <dgm:spPr/>
      <dgm:t>
        <a:bodyPr/>
        <a:lstStyle/>
        <a:p>
          <a:r>
            <a:rPr lang="ru-RU" dirty="0" smtClean="0"/>
            <a:t>АОП</a:t>
          </a:r>
          <a:endParaRPr lang="ru-RU" dirty="0"/>
        </a:p>
      </dgm:t>
    </dgm:pt>
    <dgm:pt modelId="{87995008-484A-45EC-BCBB-8A781075DFA0}" type="parTrans" cxnId="{E8A27DD2-6AAF-4C27-81E9-3C05978AD18F}">
      <dgm:prSet/>
      <dgm:spPr/>
      <dgm:t>
        <a:bodyPr/>
        <a:lstStyle/>
        <a:p>
          <a:endParaRPr lang="ru-RU"/>
        </a:p>
      </dgm:t>
    </dgm:pt>
    <dgm:pt modelId="{D53573EF-FD0B-49D2-8966-88850389B59A}" type="sibTrans" cxnId="{E8A27DD2-6AAF-4C27-81E9-3C05978AD18F}">
      <dgm:prSet/>
      <dgm:spPr/>
      <dgm:t>
        <a:bodyPr/>
        <a:lstStyle/>
        <a:p>
          <a:endParaRPr lang="ru-RU"/>
        </a:p>
      </dgm:t>
    </dgm:pt>
    <dgm:pt modelId="{5593276C-11E1-4ACF-8C79-AC065C9C4CE2}">
      <dgm:prSet custT="1"/>
      <dgm:spPr/>
      <dgm:t>
        <a:bodyPr/>
        <a:lstStyle/>
        <a:p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Федеральный государственный образовательный стандарт дошкольного образования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8FED1208-3510-4533-9E5E-57A5D83AD195}" type="parTrans" cxnId="{24B124CF-46D7-4372-B6F7-A05612C111EA}">
      <dgm:prSet/>
      <dgm:spPr/>
      <dgm:t>
        <a:bodyPr/>
        <a:lstStyle/>
        <a:p>
          <a:endParaRPr lang="ru-RU"/>
        </a:p>
      </dgm:t>
    </dgm:pt>
    <dgm:pt modelId="{F11E7703-BAE3-4B26-BB7E-CE244E2F10D9}" type="sibTrans" cxnId="{24B124CF-46D7-4372-B6F7-A05612C111EA}">
      <dgm:prSet/>
      <dgm:spPr/>
      <dgm:t>
        <a:bodyPr/>
        <a:lstStyle/>
        <a:p>
          <a:endParaRPr lang="ru-RU"/>
        </a:p>
      </dgm:t>
    </dgm:pt>
    <dgm:pt modelId="{AF6B5737-5A51-4708-8231-9EF79D09E337}">
      <dgm:prSet custT="1"/>
      <dgm:spPr/>
      <dgm:t>
        <a:bodyPr/>
        <a:lstStyle/>
        <a:p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Основная общеобразовательная программа ДОУ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4A778404-AB23-441E-9712-BD15548C1235}" type="parTrans" cxnId="{9DD73C27-9C0A-4B68-81ED-F544FB46A7B9}">
      <dgm:prSet/>
      <dgm:spPr/>
      <dgm:t>
        <a:bodyPr/>
        <a:lstStyle/>
        <a:p>
          <a:endParaRPr lang="ru-RU"/>
        </a:p>
      </dgm:t>
    </dgm:pt>
    <dgm:pt modelId="{780A9C06-A7D5-400D-8CC9-4D357D815829}" type="sibTrans" cxnId="{9DD73C27-9C0A-4B68-81ED-F544FB46A7B9}">
      <dgm:prSet/>
      <dgm:spPr/>
      <dgm:t>
        <a:bodyPr/>
        <a:lstStyle/>
        <a:p>
          <a:endParaRPr lang="ru-RU"/>
        </a:p>
      </dgm:t>
    </dgm:pt>
    <dgm:pt modelId="{5E24DE4E-8CC4-4462-B144-8021DCD6E7DC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3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Примерная  общеобразовательная программа дошкольного образования «От рождения до школы»  / под ред. Н. Е. </a:t>
          </a:r>
          <a:r>
            <a:rPr lang="ru-RU" sz="1300" b="1" i="1" dirty="0" err="1" smtClean="0">
              <a:solidFill>
                <a:schemeClr val="accent6">
                  <a:lumMod val="50000"/>
                </a:schemeClr>
              </a:solidFill>
              <a:effectLst/>
            </a:rPr>
            <a:t>Вераксы</a:t>
          </a:r>
          <a:r>
            <a:rPr lang="ru-RU" sz="13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, Т. С. Комаровой, М. А. Васильевой. </a:t>
          </a:r>
          <a:endParaRPr lang="ru-RU" sz="13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9B44E5FC-4851-47E9-AD88-3EBAB2DEB5BE}" type="parTrans" cxnId="{249F15FB-2FD8-4A00-A41D-37F177201F97}">
      <dgm:prSet/>
      <dgm:spPr/>
      <dgm:t>
        <a:bodyPr/>
        <a:lstStyle/>
        <a:p>
          <a:endParaRPr lang="ru-RU"/>
        </a:p>
      </dgm:t>
    </dgm:pt>
    <dgm:pt modelId="{F87C15DC-F955-44F5-B3C0-0FB4BE0E3522}" type="sibTrans" cxnId="{249F15FB-2FD8-4A00-A41D-37F177201F97}">
      <dgm:prSet/>
      <dgm:spPr/>
      <dgm:t>
        <a:bodyPr/>
        <a:lstStyle/>
        <a:p>
          <a:endParaRPr lang="ru-RU"/>
        </a:p>
      </dgm:t>
    </dgm:pt>
    <dgm:pt modelId="{42F03489-5E10-431D-A049-0A0126E82372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ru-RU" sz="13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Программа  для специальных дошкольных учреждений «Подготовка к школе детей с задержкой психического развития»</a:t>
          </a:r>
        </a:p>
        <a:p>
          <a:pPr algn="ctr"/>
          <a:r>
            <a:rPr lang="ru-RU" sz="13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 (под ред.Шевченко С.Г).</a:t>
          </a:r>
          <a:endParaRPr lang="ru-RU" sz="13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F327F27A-16AC-4D5C-90B7-872BECABE10E}" type="parTrans" cxnId="{8AC2EE78-5B1E-4F7D-BD88-5CD81612DF0B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C9D6FA05-ADDC-4CC4-B085-48C697E47383}" type="sibTrans" cxnId="{8AC2EE78-5B1E-4F7D-BD88-5CD81612DF0B}">
      <dgm:prSet/>
      <dgm:spPr/>
      <dgm:t>
        <a:bodyPr/>
        <a:lstStyle/>
        <a:p>
          <a:endParaRPr lang="ru-RU"/>
        </a:p>
      </dgm:t>
    </dgm:pt>
    <dgm:pt modelId="{4C59CFC7-7E60-4E49-8471-BE0313C64F85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sz="13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Программа воспитания и обучения дошкольников с задержкой психического развития»</a:t>
          </a:r>
        </a:p>
        <a:p>
          <a:r>
            <a:rPr lang="ru-RU" sz="13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под </a:t>
          </a:r>
          <a:r>
            <a:rPr lang="ru-RU" sz="1300" b="1" i="1" dirty="0" err="1" smtClean="0">
              <a:solidFill>
                <a:schemeClr val="accent6">
                  <a:lumMod val="50000"/>
                </a:schemeClr>
              </a:solidFill>
              <a:effectLst/>
            </a:rPr>
            <a:t>ред.Л.Б.Баряевой</a:t>
          </a:r>
          <a:r>
            <a:rPr lang="ru-RU" sz="13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.)                                                                  </a:t>
          </a:r>
          <a:endParaRPr lang="ru-RU" sz="13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BF3E63A9-49DA-417F-AC90-02F8A0339F28}" type="parTrans" cxnId="{A97B215A-8CEF-4A6E-91A5-E1EC1CB9FFB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D26D3AD9-1CBE-460C-861A-7FC559BEED60}" type="sibTrans" cxnId="{A97B215A-8CEF-4A6E-91A5-E1EC1CB9FFB5}">
      <dgm:prSet/>
      <dgm:spPr/>
      <dgm:t>
        <a:bodyPr/>
        <a:lstStyle/>
        <a:p>
          <a:endParaRPr lang="ru-RU"/>
        </a:p>
      </dgm:t>
    </dgm:pt>
    <dgm:pt modelId="{DA16CB70-ACA0-484F-A65B-7E2195D4907F}">
      <dgm:prSet custT="1"/>
      <dgm:spPr/>
      <dgm:t>
        <a:bodyPr/>
        <a:lstStyle/>
        <a:p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Программа логопедической работы по преодолению ОНР у детей»  (Филичевой Т.Б.,  Тумановой, Т.В.,  Чиркиной Г.Б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B36FCCAF-ED8E-4B73-AE5F-9D7B4862813D}" type="parTrans" cxnId="{191073DB-4C54-45D9-AB56-3DFA390B2BD1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ru-RU"/>
        </a:p>
      </dgm:t>
    </dgm:pt>
    <dgm:pt modelId="{4E36DB30-56ED-4188-9AA3-799A3DD5EC88}" type="sibTrans" cxnId="{191073DB-4C54-45D9-AB56-3DFA390B2BD1}">
      <dgm:prSet/>
      <dgm:spPr/>
      <dgm:t>
        <a:bodyPr/>
        <a:lstStyle/>
        <a:p>
          <a:endParaRPr lang="ru-RU"/>
        </a:p>
      </dgm:t>
    </dgm:pt>
    <dgm:pt modelId="{7D5BCD51-FFA9-4FA6-A2AD-249ED414D465}" type="pres">
      <dgm:prSet presAssocID="{9DE76B99-9EA6-4313-8458-477C2B3D15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7E1B4-E0C0-408E-84A8-4B1FFBDBAA07}" type="pres">
      <dgm:prSet presAssocID="{033C3874-614D-4B08-8BB6-06EA8DA97C69}" presName="centerShape" presStyleLbl="node0" presStyleIdx="0" presStyleCnt="1" custScaleX="79553" custScaleY="49159" custLinFactNeighborX="280" custLinFactNeighborY="7864"/>
      <dgm:spPr/>
      <dgm:t>
        <a:bodyPr/>
        <a:lstStyle/>
        <a:p>
          <a:endParaRPr lang="ru-RU"/>
        </a:p>
      </dgm:t>
    </dgm:pt>
    <dgm:pt modelId="{A7BCE38F-E65F-4F7A-AC54-F25B85D03D3B}" type="pres">
      <dgm:prSet presAssocID="{8FED1208-3510-4533-9E5E-57A5D83AD195}" presName="parTrans" presStyleLbl="bgSibTrans2D1" presStyleIdx="0" presStyleCnt="6" custScaleX="50109" custLinFactNeighborX="24836" custLinFactNeighborY="8764"/>
      <dgm:spPr/>
      <dgm:t>
        <a:bodyPr/>
        <a:lstStyle/>
        <a:p>
          <a:endParaRPr lang="ru-RU"/>
        </a:p>
      </dgm:t>
    </dgm:pt>
    <dgm:pt modelId="{3D7D5C2D-FB1C-4640-8E76-7C9668207CE0}" type="pres">
      <dgm:prSet presAssocID="{5593276C-11E1-4ACF-8C79-AC065C9C4CE2}" presName="node" presStyleLbl="node1" presStyleIdx="0" presStyleCnt="6" custScaleX="156463" custScaleY="159406" custRadScaleRad="90449" custRadScaleInc="-1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98F15-8812-4443-92C2-5ACD7163FF45}" type="pres">
      <dgm:prSet presAssocID="{4A778404-AB23-441E-9712-BD15548C1235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D5BFB674-DD46-44E5-B9ED-2810226CEAC2}" type="pres">
      <dgm:prSet presAssocID="{AF6B5737-5A51-4708-8231-9EF79D09E337}" presName="node" presStyleLbl="node1" presStyleIdx="1" presStyleCnt="6" custScaleX="154602" custScaleY="151252" custRadScaleRad="102117" custRadScaleInc="-1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64703-BF31-4DD8-A757-9DD662D6EE88}" type="pres">
      <dgm:prSet presAssocID="{B36FCCAF-ED8E-4B73-AE5F-9D7B4862813D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4A2604BC-5C3A-4E23-84D5-7755A43B18C2}" type="pres">
      <dgm:prSet presAssocID="{DA16CB70-ACA0-484F-A65B-7E2195D4907F}" presName="node" presStyleLbl="node1" presStyleIdx="2" presStyleCnt="6" custScaleX="166223" custScaleY="126075" custRadScaleRad="112839" custRadScaleInc="-15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9BA4E-5B42-4185-BB02-28E7D69903D3}" type="pres">
      <dgm:prSet presAssocID="{BF3E63A9-49DA-417F-AC90-02F8A0339F28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47031C29-E21D-4612-921E-6D734D829CE4}" type="pres">
      <dgm:prSet presAssocID="{4C59CFC7-7E60-4E49-8471-BE0313C64F85}" presName="node" presStyleLbl="node1" presStyleIdx="3" presStyleCnt="6" custScaleX="158194" custScaleY="128696" custRadScaleRad="109611" custRadScaleInc="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3BF77-B62F-4BBF-AA27-4B042F6CA502}" type="pres">
      <dgm:prSet presAssocID="{F327F27A-16AC-4D5C-90B7-872BECABE10E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321B3413-9719-47F1-81B3-A81BC5A9769F}" type="pres">
      <dgm:prSet presAssocID="{42F03489-5E10-431D-A049-0A0126E82372}" presName="node" presStyleLbl="node1" presStyleIdx="4" presStyleCnt="6" custScaleX="167236" custScaleY="142676" custRadScaleRad="100258" custRadScaleInc="18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CF7D8-EA81-43F4-9FA1-2CB7EEE58C03}" type="pres">
      <dgm:prSet presAssocID="{9B44E5FC-4851-47E9-AD88-3EBAB2DEB5BE}" presName="parTrans" presStyleLbl="bgSibTrans2D1" presStyleIdx="5" presStyleCnt="6" custLinFactNeighborX="-5133" custLinFactNeighborY="5072"/>
      <dgm:spPr/>
      <dgm:t>
        <a:bodyPr/>
        <a:lstStyle/>
        <a:p>
          <a:endParaRPr lang="ru-RU"/>
        </a:p>
      </dgm:t>
    </dgm:pt>
    <dgm:pt modelId="{D1D45F8D-ACB4-45FE-941D-F1A1B6990B86}" type="pres">
      <dgm:prSet presAssocID="{5E24DE4E-8CC4-4462-B144-8021DCD6E7DC}" presName="node" presStyleLbl="node1" presStyleIdx="5" presStyleCnt="6" custScaleX="147821" custScaleY="157425" custRadScaleRad="86255" custRadScaleInc="23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73FED-DBAB-4891-A4E6-EF0438D6A25C}" type="presOf" srcId="{5593276C-11E1-4ACF-8C79-AC065C9C4CE2}" destId="{3D7D5C2D-FB1C-4640-8E76-7C9668207CE0}" srcOrd="0" destOrd="0" presId="urn:microsoft.com/office/officeart/2005/8/layout/radial4"/>
    <dgm:cxn modelId="{8AC2EE78-5B1E-4F7D-BD88-5CD81612DF0B}" srcId="{033C3874-614D-4B08-8BB6-06EA8DA97C69}" destId="{42F03489-5E10-431D-A049-0A0126E82372}" srcOrd="4" destOrd="0" parTransId="{F327F27A-16AC-4D5C-90B7-872BECABE10E}" sibTransId="{C9D6FA05-ADDC-4CC4-B085-48C697E47383}"/>
    <dgm:cxn modelId="{A8D18128-E422-4221-B2FD-9FE800D44620}" type="presOf" srcId="{F327F27A-16AC-4D5C-90B7-872BECABE10E}" destId="{47B3BF77-B62F-4BBF-AA27-4B042F6CA502}" srcOrd="0" destOrd="0" presId="urn:microsoft.com/office/officeart/2005/8/layout/radial4"/>
    <dgm:cxn modelId="{51F72325-A7F0-4306-B2DF-E163855862D1}" type="presOf" srcId="{9DE76B99-9EA6-4313-8458-477C2B3D1533}" destId="{7D5BCD51-FFA9-4FA6-A2AD-249ED414D465}" srcOrd="0" destOrd="0" presId="urn:microsoft.com/office/officeart/2005/8/layout/radial4"/>
    <dgm:cxn modelId="{9E380B52-9E15-481A-A16D-07F57410FEB9}" type="presOf" srcId="{9B44E5FC-4851-47E9-AD88-3EBAB2DEB5BE}" destId="{94ACF7D8-EA81-43F4-9FA1-2CB7EEE58C03}" srcOrd="0" destOrd="0" presId="urn:microsoft.com/office/officeart/2005/8/layout/radial4"/>
    <dgm:cxn modelId="{E57D94B1-0ED3-4ED3-9A68-301816D19B57}" type="presOf" srcId="{033C3874-614D-4B08-8BB6-06EA8DA97C69}" destId="{3FF7E1B4-E0C0-408E-84A8-4B1FFBDBAA07}" srcOrd="0" destOrd="0" presId="urn:microsoft.com/office/officeart/2005/8/layout/radial4"/>
    <dgm:cxn modelId="{DDF42B1F-AAA0-4F75-85DA-0143D0D60284}" type="presOf" srcId="{BF3E63A9-49DA-417F-AC90-02F8A0339F28}" destId="{3599BA4E-5B42-4185-BB02-28E7D69903D3}" srcOrd="0" destOrd="0" presId="urn:microsoft.com/office/officeart/2005/8/layout/radial4"/>
    <dgm:cxn modelId="{928B08AB-CC4B-4526-8598-21A909A7D71B}" type="presOf" srcId="{4C59CFC7-7E60-4E49-8471-BE0313C64F85}" destId="{47031C29-E21D-4612-921E-6D734D829CE4}" srcOrd="0" destOrd="0" presId="urn:microsoft.com/office/officeart/2005/8/layout/radial4"/>
    <dgm:cxn modelId="{010D871D-8437-4908-AD45-B43E3CDF38D2}" type="presOf" srcId="{42F03489-5E10-431D-A049-0A0126E82372}" destId="{321B3413-9719-47F1-81B3-A81BC5A9769F}" srcOrd="0" destOrd="0" presId="urn:microsoft.com/office/officeart/2005/8/layout/radial4"/>
    <dgm:cxn modelId="{0C373FC3-4BB2-4C79-9F99-00E06047BC15}" type="presOf" srcId="{4A778404-AB23-441E-9712-BD15548C1235}" destId="{71D98F15-8812-4443-92C2-5ACD7163FF45}" srcOrd="0" destOrd="0" presId="urn:microsoft.com/office/officeart/2005/8/layout/radial4"/>
    <dgm:cxn modelId="{A97B215A-8CEF-4A6E-91A5-E1EC1CB9FFB5}" srcId="{033C3874-614D-4B08-8BB6-06EA8DA97C69}" destId="{4C59CFC7-7E60-4E49-8471-BE0313C64F85}" srcOrd="3" destOrd="0" parTransId="{BF3E63A9-49DA-417F-AC90-02F8A0339F28}" sibTransId="{D26D3AD9-1CBE-460C-861A-7FC559BEED60}"/>
    <dgm:cxn modelId="{191073DB-4C54-45D9-AB56-3DFA390B2BD1}" srcId="{033C3874-614D-4B08-8BB6-06EA8DA97C69}" destId="{DA16CB70-ACA0-484F-A65B-7E2195D4907F}" srcOrd="2" destOrd="0" parTransId="{B36FCCAF-ED8E-4B73-AE5F-9D7B4862813D}" sibTransId="{4E36DB30-56ED-4188-9AA3-799A3DD5EC88}"/>
    <dgm:cxn modelId="{14E73767-02DA-49C0-BBDB-F8997728499B}" type="presOf" srcId="{8FED1208-3510-4533-9E5E-57A5D83AD195}" destId="{A7BCE38F-E65F-4F7A-AC54-F25B85D03D3B}" srcOrd="0" destOrd="0" presId="urn:microsoft.com/office/officeart/2005/8/layout/radial4"/>
    <dgm:cxn modelId="{24D1B83E-F1CA-4446-B6E4-8A9D0355F3B6}" type="presOf" srcId="{5E24DE4E-8CC4-4462-B144-8021DCD6E7DC}" destId="{D1D45F8D-ACB4-45FE-941D-F1A1B6990B86}" srcOrd="0" destOrd="0" presId="urn:microsoft.com/office/officeart/2005/8/layout/radial4"/>
    <dgm:cxn modelId="{E8CE65E7-7806-468F-9534-0EFF9232A30D}" type="presOf" srcId="{B36FCCAF-ED8E-4B73-AE5F-9D7B4862813D}" destId="{08964703-BF31-4DD8-A757-9DD662D6EE88}" srcOrd="0" destOrd="0" presId="urn:microsoft.com/office/officeart/2005/8/layout/radial4"/>
    <dgm:cxn modelId="{63BBDA50-3454-49B9-8263-98B88556BDED}" type="presOf" srcId="{AF6B5737-5A51-4708-8231-9EF79D09E337}" destId="{D5BFB674-DD46-44E5-B9ED-2810226CEAC2}" srcOrd="0" destOrd="0" presId="urn:microsoft.com/office/officeart/2005/8/layout/radial4"/>
    <dgm:cxn modelId="{DD23AFFC-6ADD-4480-8207-70B64B8A1C2A}" type="presOf" srcId="{DA16CB70-ACA0-484F-A65B-7E2195D4907F}" destId="{4A2604BC-5C3A-4E23-84D5-7755A43B18C2}" srcOrd="0" destOrd="0" presId="urn:microsoft.com/office/officeart/2005/8/layout/radial4"/>
    <dgm:cxn modelId="{24B124CF-46D7-4372-B6F7-A05612C111EA}" srcId="{033C3874-614D-4B08-8BB6-06EA8DA97C69}" destId="{5593276C-11E1-4ACF-8C79-AC065C9C4CE2}" srcOrd="0" destOrd="0" parTransId="{8FED1208-3510-4533-9E5E-57A5D83AD195}" sibTransId="{F11E7703-BAE3-4B26-BB7E-CE244E2F10D9}"/>
    <dgm:cxn modelId="{9DD73C27-9C0A-4B68-81ED-F544FB46A7B9}" srcId="{033C3874-614D-4B08-8BB6-06EA8DA97C69}" destId="{AF6B5737-5A51-4708-8231-9EF79D09E337}" srcOrd="1" destOrd="0" parTransId="{4A778404-AB23-441E-9712-BD15548C1235}" sibTransId="{780A9C06-A7D5-400D-8CC9-4D357D815829}"/>
    <dgm:cxn modelId="{249F15FB-2FD8-4A00-A41D-37F177201F97}" srcId="{033C3874-614D-4B08-8BB6-06EA8DA97C69}" destId="{5E24DE4E-8CC4-4462-B144-8021DCD6E7DC}" srcOrd="5" destOrd="0" parTransId="{9B44E5FC-4851-47E9-AD88-3EBAB2DEB5BE}" sibTransId="{F87C15DC-F955-44F5-B3C0-0FB4BE0E3522}"/>
    <dgm:cxn modelId="{E8A27DD2-6AAF-4C27-81E9-3C05978AD18F}" srcId="{9DE76B99-9EA6-4313-8458-477C2B3D1533}" destId="{033C3874-614D-4B08-8BB6-06EA8DA97C69}" srcOrd="0" destOrd="0" parTransId="{87995008-484A-45EC-BCBB-8A781075DFA0}" sibTransId="{D53573EF-FD0B-49D2-8966-88850389B59A}"/>
    <dgm:cxn modelId="{1721DC52-598C-4DB7-BC1C-29F42AD1CA7F}" type="presParOf" srcId="{7D5BCD51-FFA9-4FA6-A2AD-249ED414D465}" destId="{3FF7E1B4-E0C0-408E-84A8-4B1FFBDBAA07}" srcOrd="0" destOrd="0" presId="urn:microsoft.com/office/officeart/2005/8/layout/radial4"/>
    <dgm:cxn modelId="{917B0D86-C832-4F22-B6BD-764C239E015D}" type="presParOf" srcId="{7D5BCD51-FFA9-4FA6-A2AD-249ED414D465}" destId="{A7BCE38F-E65F-4F7A-AC54-F25B85D03D3B}" srcOrd="1" destOrd="0" presId="urn:microsoft.com/office/officeart/2005/8/layout/radial4"/>
    <dgm:cxn modelId="{DD12A9BA-1C2C-47EF-B407-BAAEBEC0DECF}" type="presParOf" srcId="{7D5BCD51-FFA9-4FA6-A2AD-249ED414D465}" destId="{3D7D5C2D-FB1C-4640-8E76-7C9668207CE0}" srcOrd="2" destOrd="0" presId="urn:microsoft.com/office/officeart/2005/8/layout/radial4"/>
    <dgm:cxn modelId="{52654051-5058-4E8F-A138-5AC438143D5D}" type="presParOf" srcId="{7D5BCD51-FFA9-4FA6-A2AD-249ED414D465}" destId="{71D98F15-8812-4443-92C2-5ACD7163FF45}" srcOrd="3" destOrd="0" presId="urn:microsoft.com/office/officeart/2005/8/layout/radial4"/>
    <dgm:cxn modelId="{6C7E9615-FDD8-4D31-A79A-8C588B5CA875}" type="presParOf" srcId="{7D5BCD51-FFA9-4FA6-A2AD-249ED414D465}" destId="{D5BFB674-DD46-44E5-B9ED-2810226CEAC2}" srcOrd="4" destOrd="0" presId="urn:microsoft.com/office/officeart/2005/8/layout/radial4"/>
    <dgm:cxn modelId="{3CFE8983-052E-46D3-9C84-0AFF2DA6056B}" type="presParOf" srcId="{7D5BCD51-FFA9-4FA6-A2AD-249ED414D465}" destId="{08964703-BF31-4DD8-A757-9DD662D6EE88}" srcOrd="5" destOrd="0" presId="urn:microsoft.com/office/officeart/2005/8/layout/radial4"/>
    <dgm:cxn modelId="{B6A36EE3-5726-49BC-80C0-7637BC1B4EE5}" type="presParOf" srcId="{7D5BCD51-FFA9-4FA6-A2AD-249ED414D465}" destId="{4A2604BC-5C3A-4E23-84D5-7755A43B18C2}" srcOrd="6" destOrd="0" presId="urn:microsoft.com/office/officeart/2005/8/layout/radial4"/>
    <dgm:cxn modelId="{827B8E91-F718-4A2A-9AC8-270973BC12EC}" type="presParOf" srcId="{7D5BCD51-FFA9-4FA6-A2AD-249ED414D465}" destId="{3599BA4E-5B42-4185-BB02-28E7D69903D3}" srcOrd="7" destOrd="0" presId="urn:microsoft.com/office/officeart/2005/8/layout/radial4"/>
    <dgm:cxn modelId="{CA041D77-87AA-4B81-8F85-003E02BD19CA}" type="presParOf" srcId="{7D5BCD51-FFA9-4FA6-A2AD-249ED414D465}" destId="{47031C29-E21D-4612-921E-6D734D829CE4}" srcOrd="8" destOrd="0" presId="urn:microsoft.com/office/officeart/2005/8/layout/radial4"/>
    <dgm:cxn modelId="{D497AE8C-7E83-4CEA-A140-A3D673E46D0D}" type="presParOf" srcId="{7D5BCD51-FFA9-4FA6-A2AD-249ED414D465}" destId="{47B3BF77-B62F-4BBF-AA27-4B042F6CA502}" srcOrd="9" destOrd="0" presId="urn:microsoft.com/office/officeart/2005/8/layout/radial4"/>
    <dgm:cxn modelId="{CC07166B-ABCF-4788-A5CB-B3854DB91FB3}" type="presParOf" srcId="{7D5BCD51-FFA9-4FA6-A2AD-249ED414D465}" destId="{321B3413-9719-47F1-81B3-A81BC5A9769F}" srcOrd="10" destOrd="0" presId="urn:microsoft.com/office/officeart/2005/8/layout/radial4"/>
    <dgm:cxn modelId="{CF322ED5-BC40-411F-BD18-981C8CFA4259}" type="presParOf" srcId="{7D5BCD51-FFA9-4FA6-A2AD-249ED414D465}" destId="{94ACF7D8-EA81-43F4-9FA1-2CB7EEE58C03}" srcOrd="11" destOrd="0" presId="urn:microsoft.com/office/officeart/2005/8/layout/radial4"/>
    <dgm:cxn modelId="{A3402D7F-E744-4156-87BB-A32BDD24A3C1}" type="presParOf" srcId="{7D5BCD51-FFA9-4FA6-A2AD-249ED414D465}" destId="{D1D45F8D-ACB4-45FE-941D-F1A1B6990B8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8CBBE2-CEA1-418A-B3B0-0E6BD82B211E}" type="doc">
      <dgm:prSet loTypeId="urn:microsoft.com/office/officeart/2005/8/layout/hList7#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458D89E-82BC-46C0-8F2C-9DE099DDC463}">
      <dgm:prSet phldrT="[Текст]" custT="1"/>
      <dgm:spPr/>
      <dgm:t>
        <a:bodyPr/>
        <a:lstStyle/>
        <a:p>
          <a:pPr algn="ctr"/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создание необходимых предпосылок для развития внутренней активности ребенка с задержкой психического развития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A887E4BE-11C8-4AC8-B944-E0EE2D4CDB0B}" type="parTrans" cxnId="{DF36CBF1-5B26-453F-8EA6-4CC0CA9FAF2A}">
      <dgm:prSet/>
      <dgm:spPr/>
      <dgm:t>
        <a:bodyPr/>
        <a:lstStyle/>
        <a:p>
          <a:endParaRPr lang="ru-RU"/>
        </a:p>
      </dgm:t>
    </dgm:pt>
    <dgm:pt modelId="{998558FC-2574-493E-B3F2-5B33DB355B7A}" type="sibTrans" cxnId="{DF36CBF1-5B26-453F-8EA6-4CC0CA9FAF2A}">
      <dgm:prSet/>
      <dgm:spPr/>
      <dgm:t>
        <a:bodyPr/>
        <a:lstStyle/>
        <a:p>
          <a:endParaRPr lang="ru-RU"/>
        </a:p>
      </dgm:t>
    </dgm:pt>
    <dgm:pt modelId="{34EC34FC-C9B8-4C76-A0CD-B09398270F35}">
      <dgm:prSet phldrT="[Текст]" custT="1"/>
      <dgm:spPr/>
      <dgm:t>
        <a:bodyPr/>
        <a:lstStyle/>
        <a:p>
          <a:pPr algn="ctr"/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предоставление каждому ребенку с ЗПР возможность самоутвердиться в наиболее значимых для него сферах </a:t>
          </a:r>
          <a:r>
            <a:rPr lang="ru-RU" sz="1400" b="1" i="1" dirty="0" err="1" smtClean="0">
              <a:solidFill>
                <a:schemeClr val="accent6">
                  <a:lumMod val="50000"/>
                </a:schemeClr>
              </a:solidFill>
              <a:effectLst/>
            </a:rPr>
            <a:t>жизнедеятельнос-ти</a:t>
          </a:r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, в максимальной степени раскрывающих его индивидуальные качества и способности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EFEA38A2-BFB3-4012-8BB3-8B9C81AC9F1B}" type="parTrans" cxnId="{7F95450E-9500-4053-A280-39740DE9CA63}">
      <dgm:prSet/>
      <dgm:spPr/>
      <dgm:t>
        <a:bodyPr/>
        <a:lstStyle/>
        <a:p>
          <a:endParaRPr lang="ru-RU"/>
        </a:p>
      </dgm:t>
    </dgm:pt>
    <dgm:pt modelId="{511642AF-36C1-47C6-A3AF-F79B145E4AAD}" type="sibTrans" cxnId="{7F95450E-9500-4053-A280-39740DE9CA63}">
      <dgm:prSet/>
      <dgm:spPr/>
      <dgm:t>
        <a:bodyPr/>
        <a:lstStyle/>
        <a:p>
          <a:endParaRPr lang="ru-RU"/>
        </a:p>
      </dgm:t>
    </dgm:pt>
    <dgm:pt modelId="{2ECC881A-F479-4C80-B612-7E1C055FA5C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введение стиля взаимоотношений, обеспечивающего уважение к личности каждого ребенка с ЗПР 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7B1ABEB-8303-4D81-B333-3BC4756C3E3F}" type="parTrans" cxnId="{DF2F3AD2-A4DD-4DD0-95A4-828A80E7A96C}">
      <dgm:prSet/>
      <dgm:spPr/>
      <dgm:t>
        <a:bodyPr/>
        <a:lstStyle/>
        <a:p>
          <a:endParaRPr lang="ru-RU"/>
        </a:p>
      </dgm:t>
    </dgm:pt>
    <dgm:pt modelId="{BDFABDC2-734D-45C0-9C40-E4D3990C014B}" type="sibTrans" cxnId="{DF2F3AD2-A4DD-4DD0-95A4-828A80E7A96C}">
      <dgm:prSet/>
      <dgm:spPr/>
      <dgm:t>
        <a:bodyPr/>
        <a:lstStyle/>
        <a:p>
          <a:endParaRPr lang="ru-RU"/>
        </a:p>
      </dgm:t>
    </dgm:pt>
    <dgm:pt modelId="{845F4B4C-0D20-4608-A422-9D755232A2A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максимально полное раскрытие личности каждого ребенка, проявления и развития его индивидуальности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AAA73E8C-8C29-46CE-96FC-1CC751FE0492}" type="parTrans" cxnId="{F1F968FE-FC31-45BD-8E61-E05BAD913DE6}">
      <dgm:prSet/>
      <dgm:spPr/>
      <dgm:t>
        <a:bodyPr/>
        <a:lstStyle/>
        <a:p>
          <a:endParaRPr lang="ru-RU"/>
        </a:p>
      </dgm:t>
    </dgm:pt>
    <dgm:pt modelId="{F6EAB06F-4877-4BBE-A21E-3B9F8B0296F6}" type="sibTrans" cxnId="{F1F968FE-FC31-45BD-8E61-E05BAD913DE6}">
      <dgm:prSet/>
      <dgm:spPr/>
      <dgm:t>
        <a:bodyPr/>
        <a:lstStyle/>
        <a:p>
          <a:endParaRPr lang="ru-RU"/>
        </a:p>
      </dgm:t>
    </dgm:pt>
    <dgm:pt modelId="{DB3F96FC-2C81-4596-A9B3-B7E0617DACD1}" type="pres">
      <dgm:prSet presAssocID="{958CBBE2-CEA1-418A-B3B0-0E6BD82B21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96758B-4A2D-48DB-B071-B05E8AEFB728}" type="pres">
      <dgm:prSet presAssocID="{958CBBE2-CEA1-418A-B3B0-0E6BD82B211E}" presName="fgShape" presStyleLbl="fgShp" presStyleIdx="0" presStyleCnt="1"/>
      <dgm:spPr/>
    </dgm:pt>
    <dgm:pt modelId="{78076C53-FD29-4136-BAFB-C1717DE87E4A}" type="pres">
      <dgm:prSet presAssocID="{958CBBE2-CEA1-418A-B3B0-0E6BD82B211E}" presName="linComp" presStyleCnt="0"/>
      <dgm:spPr/>
    </dgm:pt>
    <dgm:pt modelId="{D051EF5E-A742-4162-9F2B-8C956F134BD7}" type="pres">
      <dgm:prSet presAssocID="{8458D89E-82BC-46C0-8F2C-9DE099DDC463}" presName="compNode" presStyleCnt="0"/>
      <dgm:spPr/>
    </dgm:pt>
    <dgm:pt modelId="{2B4F0731-2772-4EC1-9441-13B526070AF2}" type="pres">
      <dgm:prSet presAssocID="{8458D89E-82BC-46C0-8F2C-9DE099DDC463}" presName="bkgdShape" presStyleLbl="node1" presStyleIdx="0" presStyleCnt="4"/>
      <dgm:spPr/>
      <dgm:t>
        <a:bodyPr/>
        <a:lstStyle/>
        <a:p>
          <a:endParaRPr lang="ru-RU"/>
        </a:p>
      </dgm:t>
    </dgm:pt>
    <dgm:pt modelId="{E3DBD6AE-9016-478F-8C7C-6756B39124B9}" type="pres">
      <dgm:prSet presAssocID="{8458D89E-82BC-46C0-8F2C-9DE099DDC46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2D1E9-3294-4C5A-823E-0AFD7D58C5E8}" type="pres">
      <dgm:prSet presAssocID="{8458D89E-82BC-46C0-8F2C-9DE099DDC463}" presName="invisiNode" presStyleLbl="node1" presStyleIdx="0" presStyleCnt="4"/>
      <dgm:spPr/>
    </dgm:pt>
    <dgm:pt modelId="{D65A28DD-B11A-4721-81DB-2C154719E101}" type="pres">
      <dgm:prSet presAssocID="{8458D89E-82BC-46C0-8F2C-9DE099DDC463}" presName="imagNode" presStyleLbl="fgImgPlace1" presStyleIdx="0" presStyleCnt="4" custScaleX="106586" custScaleY="79925"/>
      <dgm:spPr>
        <a:blipFill rotWithShape="0">
          <a:blip xmlns:r="http://schemas.openxmlformats.org/officeDocument/2006/relationships" r:embed="rId1">
            <a:lum bright="-20000"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314BA0-70B0-4FBA-B850-3FF7B299E0A7}" type="pres">
      <dgm:prSet presAssocID="{998558FC-2574-493E-B3F2-5B33DB355B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8DF41A-9B1B-4B27-9A7A-75C2CF42A24C}" type="pres">
      <dgm:prSet presAssocID="{34EC34FC-C9B8-4C76-A0CD-B09398270F35}" presName="compNode" presStyleCnt="0"/>
      <dgm:spPr/>
    </dgm:pt>
    <dgm:pt modelId="{82A6B2EF-C0B0-4B20-8844-8A808AD4DE9B}" type="pres">
      <dgm:prSet presAssocID="{34EC34FC-C9B8-4C76-A0CD-B09398270F35}" presName="bkgdShape" presStyleLbl="node1" presStyleIdx="1" presStyleCnt="4"/>
      <dgm:spPr/>
      <dgm:t>
        <a:bodyPr/>
        <a:lstStyle/>
        <a:p>
          <a:endParaRPr lang="ru-RU"/>
        </a:p>
      </dgm:t>
    </dgm:pt>
    <dgm:pt modelId="{9F742B39-1EDC-4771-BB6B-912B6660B7AE}" type="pres">
      <dgm:prSet presAssocID="{34EC34FC-C9B8-4C76-A0CD-B09398270F3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526D7-671D-4448-81F3-F97927EE0AA7}" type="pres">
      <dgm:prSet presAssocID="{34EC34FC-C9B8-4C76-A0CD-B09398270F35}" presName="invisiNode" presStyleLbl="node1" presStyleIdx="1" presStyleCnt="4"/>
      <dgm:spPr/>
    </dgm:pt>
    <dgm:pt modelId="{73E5ABB1-25C8-4FFF-B4C8-4A215733B32D}" type="pres">
      <dgm:prSet presAssocID="{34EC34FC-C9B8-4C76-A0CD-B09398270F35}" presName="imagNode" presStyleLbl="fgImgPlace1" presStyleIdx="1" presStyleCnt="4" custScaleX="104259" custScaleY="69250" custLinFactNeighborX="443" custLinFactNeighborY="-5337"/>
      <dgm:spPr>
        <a:blipFill rotWithShape="0">
          <a:blip xmlns:r="http://schemas.openxmlformats.org/officeDocument/2006/relationships" r:embed="rId2">
            <a:lum bright="-10000" contrast="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DCE097-2672-4ADD-AC4D-C3FCE216BDE6}" type="pres">
      <dgm:prSet presAssocID="{511642AF-36C1-47C6-A3AF-F79B145E4A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51FC2A-9F0B-4D6B-933C-A026EFBF1E8D}" type="pres">
      <dgm:prSet presAssocID="{2ECC881A-F479-4C80-B612-7E1C055FA5CD}" presName="compNode" presStyleCnt="0"/>
      <dgm:spPr/>
    </dgm:pt>
    <dgm:pt modelId="{6CAE3159-EE91-4344-92DF-C1B1BD9CB09F}" type="pres">
      <dgm:prSet presAssocID="{2ECC881A-F479-4C80-B612-7E1C055FA5CD}" presName="bkgdShape" presStyleLbl="node1" presStyleIdx="2" presStyleCnt="4" custScaleX="100123"/>
      <dgm:spPr/>
      <dgm:t>
        <a:bodyPr/>
        <a:lstStyle/>
        <a:p>
          <a:endParaRPr lang="ru-RU"/>
        </a:p>
      </dgm:t>
    </dgm:pt>
    <dgm:pt modelId="{2CEF5404-BBDE-4005-AAB0-DA43829B29FA}" type="pres">
      <dgm:prSet presAssocID="{2ECC881A-F479-4C80-B612-7E1C055FA5C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48F95-70AC-480D-8C76-BE66613F5F10}" type="pres">
      <dgm:prSet presAssocID="{2ECC881A-F479-4C80-B612-7E1C055FA5CD}" presName="invisiNode" presStyleLbl="node1" presStyleIdx="2" presStyleCnt="4"/>
      <dgm:spPr/>
    </dgm:pt>
    <dgm:pt modelId="{3E65FD11-D3CD-4469-8197-DAAF125FFBF9}" type="pres">
      <dgm:prSet presAssocID="{2ECC881A-F479-4C80-B612-7E1C055FA5CD}" presName="imagNode" presStyleLbl="fgImgPlace1" presStyleIdx="2" presStyleCnt="4" custScaleX="96052" custScaleY="76306"/>
      <dgm:spPr>
        <a:blipFill rotWithShape="0">
          <a:blip xmlns:r="http://schemas.openxmlformats.org/officeDocument/2006/relationships" r:embed="rId3">
            <a:lum bright="-10000" contrast="2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5CC170-CF50-483C-8A8D-ADBAB6431486}" type="pres">
      <dgm:prSet presAssocID="{BDFABDC2-734D-45C0-9C40-E4D3990C01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C1CC8E-9746-4925-B5A3-4C3B851C925C}" type="pres">
      <dgm:prSet presAssocID="{845F4B4C-0D20-4608-A422-9D755232A2AA}" presName="compNode" presStyleCnt="0"/>
      <dgm:spPr/>
    </dgm:pt>
    <dgm:pt modelId="{D9C2CB78-ECC0-4E72-9F15-857F941C52A0}" type="pres">
      <dgm:prSet presAssocID="{845F4B4C-0D20-4608-A422-9D755232A2AA}" presName="bkgdShape" presStyleLbl="node1" presStyleIdx="3" presStyleCnt="4" custScaleX="104403" custLinFactNeighborX="8457"/>
      <dgm:spPr/>
      <dgm:t>
        <a:bodyPr/>
        <a:lstStyle/>
        <a:p>
          <a:endParaRPr lang="ru-RU"/>
        </a:p>
      </dgm:t>
    </dgm:pt>
    <dgm:pt modelId="{8538CADD-19E6-4BF1-9D29-EB7CB4425176}" type="pres">
      <dgm:prSet presAssocID="{845F4B4C-0D20-4608-A422-9D755232A2A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DEE55-3E8F-44B1-A9F9-52297EEC0B72}" type="pres">
      <dgm:prSet presAssocID="{845F4B4C-0D20-4608-A422-9D755232A2AA}" presName="invisiNode" presStyleLbl="node1" presStyleIdx="3" presStyleCnt="4"/>
      <dgm:spPr/>
    </dgm:pt>
    <dgm:pt modelId="{7CA720DA-6258-48D4-865F-18669F4F863B}" type="pres">
      <dgm:prSet presAssocID="{845F4B4C-0D20-4608-A422-9D755232A2AA}" presName="imagNode" presStyleLbl="fgImgPlace1" presStyleIdx="3" presStyleCnt="4" custScaleX="93445" custScaleY="66906" custLinFactNeighborX="15417" custLinFactNeighborY="1445"/>
      <dgm:spPr>
        <a:blipFill rotWithShape="0">
          <a:blip xmlns:r="http://schemas.openxmlformats.org/officeDocument/2006/relationships" r:embed="rId4">
            <a:lum bright="10000" contrast="1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5E1A269-56A5-48E7-B925-D98D82C07862}" type="presOf" srcId="{BDFABDC2-734D-45C0-9C40-E4D3990C014B}" destId="{365CC170-CF50-483C-8A8D-ADBAB6431486}" srcOrd="0" destOrd="0" presId="urn:microsoft.com/office/officeart/2005/8/layout/hList7#1"/>
    <dgm:cxn modelId="{181258A9-4610-425D-AA40-3E94CED7C8C6}" type="presOf" srcId="{845F4B4C-0D20-4608-A422-9D755232A2AA}" destId="{8538CADD-19E6-4BF1-9D29-EB7CB4425176}" srcOrd="1" destOrd="0" presId="urn:microsoft.com/office/officeart/2005/8/layout/hList7#1"/>
    <dgm:cxn modelId="{16B02618-7B4F-4BC8-AA41-1312FCC3254C}" type="presOf" srcId="{34EC34FC-C9B8-4C76-A0CD-B09398270F35}" destId="{9F742B39-1EDC-4771-BB6B-912B6660B7AE}" srcOrd="1" destOrd="0" presId="urn:microsoft.com/office/officeart/2005/8/layout/hList7#1"/>
    <dgm:cxn modelId="{DF2F3AD2-A4DD-4DD0-95A4-828A80E7A96C}" srcId="{958CBBE2-CEA1-418A-B3B0-0E6BD82B211E}" destId="{2ECC881A-F479-4C80-B612-7E1C055FA5CD}" srcOrd="2" destOrd="0" parTransId="{D7B1ABEB-8303-4D81-B333-3BC4756C3E3F}" sibTransId="{BDFABDC2-734D-45C0-9C40-E4D3990C014B}"/>
    <dgm:cxn modelId="{CD6EA879-146D-491B-8339-AB48890AAF52}" type="presOf" srcId="{845F4B4C-0D20-4608-A422-9D755232A2AA}" destId="{D9C2CB78-ECC0-4E72-9F15-857F941C52A0}" srcOrd="0" destOrd="0" presId="urn:microsoft.com/office/officeart/2005/8/layout/hList7#1"/>
    <dgm:cxn modelId="{7F95450E-9500-4053-A280-39740DE9CA63}" srcId="{958CBBE2-CEA1-418A-B3B0-0E6BD82B211E}" destId="{34EC34FC-C9B8-4C76-A0CD-B09398270F35}" srcOrd="1" destOrd="0" parTransId="{EFEA38A2-BFB3-4012-8BB3-8B9C81AC9F1B}" sibTransId="{511642AF-36C1-47C6-A3AF-F79B145E4AAD}"/>
    <dgm:cxn modelId="{9CF59618-B709-496A-AF54-A8F178B81C6E}" type="presOf" srcId="{998558FC-2574-493E-B3F2-5B33DB355B7A}" destId="{22314BA0-70B0-4FBA-B850-3FF7B299E0A7}" srcOrd="0" destOrd="0" presId="urn:microsoft.com/office/officeart/2005/8/layout/hList7#1"/>
    <dgm:cxn modelId="{F1F968FE-FC31-45BD-8E61-E05BAD913DE6}" srcId="{958CBBE2-CEA1-418A-B3B0-0E6BD82B211E}" destId="{845F4B4C-0D20-4608-A422-9D755232A2AA}" srcOrd="3" destOrd="0" parTransId="{AAA73E8C-8C29-46CE-96FC-1CC751FE0492}" sibTransId="{F6EAB06F-4877-4BBE-A21E-3B9F8B0296F6}"/>
    <dgm:cxn modelId="{7DE6FE88-297D-4255-9AC1-05AF20B20409}" type="presOf" srcId="{8458D89E-82BC-46C0-8F2C-9DE099DDC463}" destId="{E3DBD6AE-9016-478F-8C7C-6756B39124B9}" srcOrd="1" destOrd="0" presId="urn:microsoft.com/office/officeart/2005/8/layout/hList7#1"/>
    <dgm:cxn modelId="{C270FAA5-210B-4347-AEF0-56817120FCA9}" type="presOf" srcId="{8458D89E-82BC-46C0-8F2C-9DE099DDC463}" destId="{2B4F0731-2772-4EC1-9441-13B526070AF2}" srcOrd="0" destOrd="0" presId="urn:microsoft.com/office/officeart/2005/8/layout/hList7#1"/>
    <dgm:cxn modelId="{B1CA9D57-1BB4-4C2A-94C3-AB2B81AC0A42}" type="presOf" srcId="{958CBBE2-CEA1-418A-B3B0-0E6BD82B211E}" destId="{DB3F96FC-2C81-4596-A9B3-B7E0617DACD1}" srcOrd="0" destOrd="0" presId="urn:microsoft.com/office/officeart/2005/8/layout/hList7#1"/>
    <dgm:cxn modelId="{685ACE0B-37A2-4778-8CCC-ADAD5005DCA1}" type="presOf" srcId="{34EC34FC-C9B8-4C76-A0CD-B09398270F35}" destId="{82A6B2EF-C0B0-4B20-8844-8A808AD4DE9B}" srcOrd="0" destOrd="0" presId="urn:microsoft.com/office/officeart/2005/8/layout/hList7#1"/>
    <dgm:cxn modelId="{DF36CBF1-5B26-453F-8EA6-4CC0CA9FAF2A}" srcId="{958CBBE2-CEA1-418A-B3B0-0E6BD82B211E}" destId="{8458D89E-82BC-46C0-8F2C-9DE099DDC463}" srcOrd="0" destOrd="0" parTransId="{A887E4BE-11C8-4AC8-B944-E0EE2D4CDB0B}" sibTransId="{998558FC-2574-493E-B3F2-5B33DB355B7A}"/>
    <dgm:cxn modelId="{A5F184DE-3B1F-4315-98FA-84BFE954F082}" type="presOf" srcId="{511642AF-36C1-47C6-A3AF-F79B145E4AAD}" destId="{80DCE097-2672-4ADD-AC4D-C3FCE216BDE6}" srcOrd="0" destOrd="0" presId="urn:microsoft.com/office/officeart/2005/8/layout/hList7#1"/>
    <dgm:cxn modelId="{8C92C161-5740-4082-B9A6-3D3F3D5DE500}" type="presOf" srcId="{2ECC881A-F479-4C80-B612-7E1C055FA5CD}" destId="{6CAE3159-EE91-4344-92DF-C1B1BD9CB09F}" srcOrd="0" destOrd="0" presId="urn:microsoft.com/office/officeart/2005/8/layout/hList7#1"/>
    <dgm:cxn modelId="{95158B2E-B4D8-4F84-BE6A-30946E8C3295}" type="presOf" srcId="{2ECC881A-F479-4C80-B612-7E1C055FA5CD}" destId="{2CEF5404-BBDE-4005-AAB0-DA43829B29FA}" srcOrd="1" destOrd="0" presId="urn:microsoft.com/office/officeart/2005/8/layout/hList7#1"/>
    <dgm:cxn modelId="{08D4CFB0-314E-4091-8B5F-82AD7592D9D7}" type="presParOf" srcId="{DB3F96FC-2C81-4596-A9B3-B7E0617DACD1}" destId="{4596758B-4A2D-48DB-B071-B05E8AEFB728}" srcOrd="0" destOrd="0" presId="urn:microsoft.com/office/officeart/2005/8/layout/hList7#1"/>
    <dgm:cxn modelId="{A40DB30E-A43D-4828-A280-377BA9F8D9D3}" type="presParOf" srcId="{DB3F96FC-2C81-4596-A9B3-B7E0617DACD1}" destId="{78076C53-FD29-4136-BAFB-C1717DE87E4A}" srcOrd="1" destOrd="0" presId="urn:microsoft.com/office/officeart/2005/8/layout/hList7#1"/>
    <dgm:cxn modelId="{D46AB86A-8034-4695-8907-70ABD7D89E04}" type="presParOf" srcId="{78076C53-FD29-4136-BAFB-C1717DE87E4A}" destId="{D051EF5E-A742-4162-9F2B-8C956F134BD7}" srcOrd="0" destOrd="0" presId="urn:microsoft.com/office/officeart/2005/8/layout/hList7#1"/>
    <dgm:cxn modelId="{03030C36-44F1-4D6A-9EA8-938456EE6817}" type="presParOf" srcId="{D051EF5E-A742-4162-9F2B-8C956F134BD7}" destId="{2B4F0731-2772-4EC1-9441-13B526070AF2}" srcOrd="0" destOrd="0" presId="urn:microsoft.com/office/officeart/2005/8/layout/hList7#1"/>
    <dgm:cxn modelId="{841C7030-5D5B-43CF-BEE3-423E4BCB8D8B}" type="presParOf" srcId="{D051EF5E-A742-4162-9F2B-8C956F134BD7}" destId="{E3DBD6AE-9016-478F-8C7C-6756B39124B9}" srcOrd="1" destOrd="0" presId="urn:microsoft.com/office/officeart/2005/8/layout/hList7#1"/>
    <dgm:cxn modelId="{A2F09168-BD3F-4586-9EC0-462568752816}" type="presParOf" srcId="{D051EF5E-A742-4162-9F2B-8C956F134BD7}" destId="{D122D1E9-3294-4C5A-823E-0AFD7D58C5E8}" srcOrd="2" destOrd="0" presId="urn:microsoft.com/office/officeart/2005/8/layout/hList7#1"/>
    <dgm:cxn modelId="{F85472C6-F12F-4D16-91EA-E5233A5375A3}" type="presParOf" srcId="{D051EF5E-A742-4162-9F2B-8C956F134BD7}" destId="{D65A28DD-B11A-4721-81DB-2C154719E101}" srcOrd="3" destOrd="0" presId="urn:microsoft.com/office/officeart/2005/8/layout/hList7#1"/>
    <dgm:cxn modelId="{81CA58B8-AD0E-46AC-BB2C-0409AF48C756}" type="presParOf" srcId="{78076C53-FD29-4136-BAFB-C1717DE87E4A}" destId="{22314BA0-70B0-4FBA-B850-3FF7B299E0A7}" srcOrd="1" destOrd="0" presId="urn:microsoft.com/office/officeart/2005/8/layout/hList7#1"/>
    <dgm:cxn modelId="{F168A9E0-424D-43E4-98BE-D92DEC40A58D}" type="presParOf" srcId="{78076C53-FD29-4136-BAFB-C1717DE87E4A}" destId="{828DF41A-9B1B-4B27-9A7A-75C2CF42A24C}" srcOrd="2" destOrd="0" presId="urn:microsoft.com/office/officeart/2005/8/layout/hList7#1"/>
    <dgm:cxn modelId="{91CA2D4A-77CF-4F0C-A2F9-9C9382770C50}" type="presParOf" srcId="{828DF41A-9B1B-4B27-9A7A-75C2CF42A24C}" destId="{82A6B2EF-C0B0-4B20-8844-8A808AD4DE9B}" srcOrd="0" destOrd="0" presId="urn:microsoft.com/office/officeart/2005/8/layout/hList7#1"/>
    <dgm:cxn modelId="{0E0DEA91-EA63-49A5-9064-6E40A0DFFD10}" type="presParOf" srcId="{828DF41A-9B1B-4B27-9A7A-75C2CF42A24C}" destId="{9F742B39-1EDC-4771-BB6B-912B6660B7AE}" srcOrd="1" destOrd="0" presId="urn:microsoft.com/office/officeart/2005/8/layout/hList7#1"/>
    <dgm:cxn modelId="{22782630-3F31-41C9-A3A1-ADE745DB258F}" type="presParOf" srcId="{828DF41A-9B1B-4B27-9A7A-75C2CF42A24C}" destId="{69D526D7-671D-4448-81F3-F97927EE0AA7}" srcOrd="2" destOrd="0" presId="urn:microsoft.com/office/officeart/2005/8/layout/hList7#1"/>
    <dgm:cxn modelId="{829B5134-3449-4EC9-B80B-F50CF9028776}" type="presParOf" srcId="{828DF41A-9B1B-4B27-9A7A-75C2CF42A24C}" destId="{73E5ABB1-25C8-4FFF-B4C8-4A215733B32D}" srcOrd="3" destOrd="0" presId="urn:microsoft.com/office/officeart/2005/8/layout/hList7#1"/>
    <dgm:cxn modelId="{0F210816-3B24-4D00-8A1A-5F592C38B02F}" type="presParOf" srcId="{78076C53-FD29-4136-BAFB-C1717DE87E4A}" destId="{80DCE097-2672-4ADD-AC4D-C3FCE216BDE6}" srcOrd="3" destOrd="0" presId="urn:microsoft.com/office/officeart/2005/8/layout/hList7#1"/>
    <dgm:cxn modelId="{1DA3E8D1-DFEF-44F8-B0D6-2E4F16BCC07F}" type="presParOf" srcId="{78076C53-FD29-4136-BAFB-C1717DE87E4A}" destId="{5951FC2A-9F0B-4D6B-933C-A026EFBF1E8D}" srcOrd="4" destOrd="0" presId="urn:microsoft.com/office/officeart/2005/8/layout/hList7#1"/>
    <dgm:cxn modelId="{BF38D1CC-5E79-4B12-900E-6F6A70AA0A77}" type="presParOf" srcId="{5951FC2A-9F0B-4D6B-933C-A026EFBF1E8D}" destId="{6CAE3159-EE91-4344-92DF-C1B1BD9CB09F}" srcOrd="0" destOrd="0" presId="urn:microsoft.com/office/officeart/2005/8/layout/hList7#1"/>
    <dgm:cxn modelId="{5DE0BA65-48B2-4C0A-88F0-4BE3A40ED530}" type="presParOf" srcId="{5951FC2A-9F0B-4D6B-933C-A026EFBF1E8D}" destId="{2CEF5404-BBDE-4005-AAB0-DA43829B29FA}" srcOrd="1" destOrd="0" presId="urn:microsoft.com/office/officeart/2005/8/layout/hList7#1"/>
    <dgm:cxn modelId="{05C41C99-ACF5-4EF5-9575-31696B815C7F}" type="presParOf" srcId="{5951FC2A-9F0B-4D6B-933C-A026EFBF1E8D}" destId="{17F48F95-70AC-480D-8C76-BE66613F5F10}" srcOrd="2" destOrd="0" presId="urn:microsoft.com/office/officeart/2005/8/layout/hList7#1"/>
    <dgm:cxn modelId="{7E87C947-F0C7-4CC8-A944-5429841C5464}" type="presParOf" srcId="{5951FC2A-9F0B-4D6B-933C-A026EFBF1E8D}" destId="{3E65FD11-D3CD-4469-8197-DAAF125FFBF9}" srcOrd="3" destOrd="0" presId="urn:microsoft.com/office/officeart/2005/8/layout/hList7#1"/>
    <dgm:cxn modelId="{2E71C5FF-39BA-4D0B-AE13-20A4C20549AE}" type="presParOf" srcId="{78076C53-FD29-4136-BAFB-C1717DE87E4A}" destId="{365CC170-CF50-483C-8A8D-ADBAB6431486}" srcOrd="5" destOrd="0" presId="urn:microsoft.com/office/officeart/2005/8/layout/hList7#1"/>
    <dgm:cxn modelId="{22D1A303-6D10-4EDE-B9CE-8B98BAD8C997}" type="presParOf" srcId="{78076C53-FD29-4136-BAFB-C1717DE87E4A}" destId="{5BC1CC8E-9746-4925-B5A3-4C3B851C925C}" srcOrd="6" destOrd="0" presId="urn:microsoft.com/office/officeart/2005/8/layout/hList7#1"/>
    <dgm:cxn modelId="{5725D9F7-6F47-476A-A265-CA7A017F7D63}" type="presParOf" srcId="{5BC1CC8E-9746-4925-B5A3-4C3B851C925C}" destId="{D9C2CB78-ECC0-4E72-9F15-857F941C52A0}" srcOrd="0" destOrd="0" presId="urn:microsoft.com/office/officeart/2005/8/layout/hList7#1"/>
    <dgm:cxn modelId="{E6AF4B80-6A57-4B5F-996E-4E6EF1E00203}" type="presParOf" srcId="{5BC1CC8E-9746-4925-B5A3-4C3B851C925C}" destId="{8538CADD-19E6-4BF1-9D29-EB7CB4425176}" srcOrd="1" destOrd="0" presId="urn:microsoft.com/office/officeart/2005/8/layout/hList7#1"/>
    <dgm:cxn modelId="{C5E45679-C89E-4181-ADED-DBE3ECABD482}" type="presParOf" srcId="{5BC1CC8E-9746-4925-B5A3-4C3B851C925C}" destId="{903DEE55-3E8F-44B1-A9F9-52297EEC0B72}" srcOrd="2" destOrd="0" presId="urn:microsoft.com/office/officeart/2005/8/layout/hList7#1"/>
    <dgm:cxn modelId="{56ADC9D9-C84B-4CB1-8E53-AD62646CA394}" type="presParOf" srcId="{5BC1CC8E-9746-4925-B5A3-4C3B851C925C}" destId="{7CA720DA-6258-48D4-865F-18669F4F863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7A947B-F881-4BBF-8136-EC11526798BF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F8A166-75C0-46BB-95DC-F8A078DF07F1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с педагогами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78C8F-3203-4270-B50E-FB5EF848A3C4}" type="parTrans" cxnId="{B07CD431-4D58-441F-8ABA-567C9705CA86}">
      <dgm:prSet/>
      <dgm:spPr/>
      <dgm:t>
        <a:bodyPr/>
        <a:lstStyle/>
        <a:p>
          <a:endParaRPr lang="ru-RU"/>
        </a:p>
      </dgm:t>
    </dgm:pt>
    <dgm:pt modelId="{8408127C-4B1C-454A-AEA6-9BADFA5858B1}" type="sibTrans" cxnId="{B07CD431-4D58-441F-8ABA-567C9705CA86}">
      <dgm:prSet/>
      <dgm:spPr/>
      <dgm:t>
        <a:bodyPr/>
        <a:lstStyle/>
        <a:p>
          <a:endParaRPr lang="ru-RU"/>
        </a:p>
      </dgm:t>
    </dgm:pt>
    <dgm:pt modelId="{946DEE73-ECAB-433D-9362-129FF1DF0BC5}">
      <dgm:prSet custT="1"/>
      <dgm:spPr/>
      <dgm:t>
        <a:bodyPr/>
        <a:lstStyle/>
        <a:p>
          <a:pPr algn="ctr"/>
          <a:r>
            <a:rPr lang="ru-RU" sz="1400" b="1" i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Совместное написание индивидуально-ориентированных маршрутов обучения и воспитания каждого ребенка. </a:t>
          </a:r>
          <a:endParaRPr lang="ru-RU" sz="1400" b="1" i="1" dirty="0">
            <a:solidFill>
              <a:schemeClr val="accent6">
                <a:lumMod val="50000"/>
              </a:schemeClr>
            </a:solidFill>
            <a:effectLst/>
            <a:latin typeface="+mn-lt"/>
            <a:cs typeface="Times New Roman" pitchFamily="18" charset="0"/>
          </a:endParaRPr>
        </a:p>
      </dgm:t>
    </dgm:pt>
    <dgm:pt modelId="{D06B3596-2CC6-4592-AF34-EC4A6D7E0D47}" type="parTrans" cxnId="{7EC2797B-4DF6-4C07-84DC-7E1EF66D2806}">
      <dgm:prSet/>
      <dgm:spPr/>
      <dgm:t>
        <a:bodyPr/>
        <a:lstStyle/>
        <a:p>
          <a:endParaRPr lang="ru-RU"/>
        </a:p>
      </dgm:t>
    </dgm:pt>
    <dgm:pt modelId="{B296B4C0-FBC4-4117-9948-E4DC14E1321C}" type="sibTrans" cxnId="{7EC2797B-4DF6-4C07-84DC-7E1EF66D2806}">
      <dgm:prSet/>
      <dgm:spPr/>
      <dgm:t>
        <a:bodyPr/>
        <a:lstStyle/>
        <a:p>
          <a:endParaRPr lang="ru-RU"/>
        </a:p>
      </dgm:t>
    </dgm:pt>
    <dgm:pt modelId="{38DC0217-87DD-4E9E-831A-494018939E10}">
      <dgm:prSet/>
      <dgm:spPr/>
      <dgm:t>
        <a:bodyPr/>
        <a:lstStyle/>
        <a:p>
          <a:r>
            <a:rPr lang="ru-RU" b="1" i="1" dirty="0" smtClean="0">
              <a:solidFill>
                <a:schemeClr val="accent6">
                  <a:lumMod val="50000"/>
                </a:schemeClr>
              </a:solidFill>
              <a:effectLst/>
            </a:rPr>
            <a:t>Совместный подбор </a:t>
          </a:r>
          <a:r>
            <a:rPr lang="ru-RU" b="1" i="1" dirty="0" err="1" smtClean="0">
              <a:solidFill>
                <a:schemeClr val="accent6">
                  <a:lumMod val="50000"/>
                </a:schemeClr>
              </a:solidFill>
              <a:effectLst/>
            </a:rPr>
            <a:t>разноуровневого</a:t>
          </a:r>
          <a:r>
            <a:rPr lang="ru-RU" b="1" i="1" dirty="0" smtClean="0">
              <a:solidFill>
                <a:schemeClr val="accent6">
                  <a:lumMod val="50000"/>
                </a:schemeClr>
              </a:solidFill>
              <a:effectLst/>
            </a:rPr>
            <a:t> материала с учетом ресурсов,  дефицитов и индивидуальных особенностей детей с ЗПР.                                                                                                                                                    </a:t>
          </a:r>
          <a:endParaRPr lang="ru-RU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0592CDE6-CE14-47A5-A76E-98C4990C0EBB}" type="parTrans" cxnId="{26EA1AF7-F045-44F4-B863-2A668666C3AE}">
      <dgm:prSet/>
      <dgm:spPr/>
      <dgm:t>
        <a:bodyPr/>
        <a:lstStyle/>
        <a:p>
          <a:endParaRPr lang="ru-RU"/>
        </a:p>
      </dgm:t>
    </dgm:pt>
    <dgm:pt modelId="{390C100C-C438-4904-8473-68FA48433DD0}" type="sibTrans" cxnId="{26EA1AF7-F045-44F4-B863-2A668666C3AE}">
      <dgm:prSet/>
      <dgm:spPr/>
      <dgm:t>
        <a:bodyPr/>
        <a:lstStyle/>
        <a:p>
          <a:endParaRPr lang="ru-RU"/>
        </a:p>
      </dgm:t>
    </dgm:pt>
    <dgm:pt modelId="{E6629F2E-81A6-4CE2-B8D7-63FC5561470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Организация мастер-классов</a:t>
          </a:r>
          <a:endParaRPr lang="ru-RU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813B7590-3DAC-44AE-B3ED-2B176AE284EE}" type="parTrans" cxnId="{09FE8670-2805-48CD-9698-1CAD9190A7CE}">
      <dgm:prSet/>
      <dgm:spPr/>
      <dgm:t>
        <a:bodyPr/>
        <a:lstStyle/>
        <a:p>
          <a:endParaRPr lang="ru-RU"/>
        </a:p>
      </dgm:t>
    </dgm:pt>
    <dgm:pt modelId="{48C29746-573F-44D2-A6C2-EE03DF75AFD8}" type="sibTrans" cxnId="{09FE8670-2805-48CD-9698-1CAD9190A7CE}">
      <dgm:prSet/>
      <dgm:spPr/>
      <dgm:t>
        <a:bodyPr/>
        <a:lstStyle/>
        <a:p>
          <a:endParaRPr lang="ru-RU"/>
        </a:p>
      </dgm:t>
    </dgm:pt>
    <dgm:pt modelId="{55B7F26A-9CA1-47F5-82F6-F0A49C023359}">
      <dgm:prSet/>
      <dgm:spPr/>
      <dgm:t>
        <a:bodyPr/>
        <a:lstStyle/>
        <a:p>
          <a:r>
            <a:rPr lang="ru-RU" b="1" i="1" dirty="0" smtClean="0">
              <a:solidFill>
                <a:schemeClr val="accent6">
                  <a:lumMod val="50000"/>
                </a:schemeClr>
              </a:solidFill>
              <a:effectLst/>
            </a:rPr>
            <a:t>Интегрированные занятия</a:t>
          </a:r>
          <a:endParaRPr lang="ru-RU" b="1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5EDE895C-C11A-436D-AC60-4BCA37A90CE9}" type="parTrans" cxnId="{D5F7CB4F-26EE-4ED9-81E9-C9EA6D4DD9C7}">
      <dgm:prSet/>
      <dgm:spPr/>
      <dgm:t>
        <a:bodyPr/>
        <a:lstStyle/>
        <a:p>
          <a:endParaRPr lang="ru-RU"/>
        </a:p>
      </dgm:t>
    </dgm:pt>
    <dgm:pt modelId="{65E20F0D-87EF-4AFD-8C5A-FB61310DC1BB}" type="sibTrans" cxnId="{D5F7CB4F-26EE-4ED9-81E9-C9EA6D4DD9C7}">
      <dgm:prSet/>
      <dgm:spPr/>
      <dgm:t>
        <a:bodyPr/>
        <a:lstStyle/>
        <a:p>
          <a:endParaRPr lang="ru-RU"/>
        </a:p>
      </dgm:t>
    </dgm:pt>
    <dgm:pt modelId="{C67FC28D-A5DE-4EC0-AA92-79C25B3BF81C}" type="pres">
      <dgm:prSet presAssocID="{157A947B-F881-4BBF-8136-EC11526798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63666-C177-4E10-BC21-9C734D88AD17}" type="pres">
      <dgm:prSet presAssocID="{94F8A166-75C0-46BB-95DC-F8A078DF07F1}" presName="centerShape" presStyleLbl="node0" presStyleIdx="0" presStyleCnt="1" custLinFactNeighborX="269" custLinFactNeighborY="9543"/>
      <dgm:spPr/>
      <dgm:t>
        <a:bodyPr/>
        <a:lstStyle/>
        <a:p>
          <a:endParaRPr lang="ru-RU"/>
        </a:p>
      </dgm:t>
    </dgm:pt>
    <dgm:pt modelId="{8A91EC67-B70D-4D4C-B69B-21416E8D329A}" type="pres">
      <dgm:prSet presAssocID="{0592CDE6-CE14-47A5-A76E-98C4990C0EBB}" presName="parTrans" presStyleLbl="bgSibTrans2D1" presStyleIdx="0" presStyleCnt="4" custScaleX="61529" custLinFactNeighborX="33460" custLinFactNeighborY="-1753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C2A36D9F-F406-49C6-BB6F-FE6CC63DF85B}" type="pres">
      <dgm:prSet presAssocID="{38DC0217-87DD-4E9E-831A-494018939E10}" presName="node" presStyleLbl="node1" presStyleIdx="0" presStyleCnt="4" custScaleY="120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2A65F-358D-4358-9F0E-1A4DF37DD9A9}" type="pres">
      <dgm:prSet presAssocID="{D06B3596-2CC6-4592-AF34-EC4A6D7E0D47}" presName="parTrans" presStyleLbl="bgSibTrans2D1" presStyleIdx="1" presStyleCnt="4" custScaleX="59928" custLinFactY="1048" custLinFactNeighborX="11980" custLinFactNeighborY="10000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46B82658-9FF8-4C61-A974-0E729EDFAD3A}" type="pres">
      <dgm:prSet presAssocID="{946DEE73-ECAB-433D-9362-129FF1DF0BC5}" presName="node" presStyleLbl="node1" presStyleIdx="1" presStyleCnt="4" custScaleX="117147" custScaleY="116639" custRadScaleRad="108407" custRadScaleInc="5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E929-2617-42EB-BD0C-16D86F35D744}" type="pres">
      <dgm:prSet presAssocID="{813B7590-3DAC-44AE-B3ED-2B176AE284EE}" presName="parTrans" presStyleLbl="bgSibTrans2D1" presStyleIdx="2" presStyleCnt="4" custScaleX="58609" custLinFactY="11685" custLinFactNeighborX="-10550" custLinFactNeighborY="10000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AD0343C-CCFB-4B81-BAA0-75A7F3A8233D}" type="pres">
      <dgm:prSet presAssocID="{E6629F2E-81A6-4CE2-B8D7-63FC5561470B}" presName="node" presStyleLbl="node1" presStyleIdx="2" presStyleCnt="4" custScaleY="116325" custRadScaleRad="112249" custRadScaleInc="-5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66192-5F2E-4551-AA57-2FCA357ED788}" type="pres">
      <dgm:prSet presAssocID="{5EDE895C-C11A-436D-AC60-4BCA37A90CE9}" presName="parTrans" presStyleLbl="bgSibTrans2D1" presStyleIdx="3" presStyleCnt="4" custScaleX="68609" custLinFactNeighborX="-33319" custLinFactNeighborY="-4428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E41E9E4-DA36-4600-9C0A-97E6BEA6F4BD}" type="pres">
      <dgm:prSet presAssocID="{55B7F26A-9CA1-47F5-82F6-F0A49C023359}" presName="node" presStyleLbl="node1" presStyleIdx="3" presStyleCnt="4" custScaleX="91737" custScaleY="116325" custRadScaleRad="102099" custRadScaleInc="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C8A00-AC45-46B3-B84A-6DE5DCA2918C}" type="presOf" srcId="{94F8A166-75C0-46BB-95DC-F8A078DF07F1}" destId="{08563666-C177-4E10-BC21-9C734D88AD17}" srcOrd="0" destOrd="0" presId="urn:microsoft.com/office/officeart/2005/8/layout/radial4"/>
    <dgm:cxn modelId="{4D4528BA-ADC6-453D-953C-062A2FBC929B}" type="presOf" srcId="{5EDE895C-C11A-436D-AC60-4BCA37A90CE9}" destId="{98A66192-5F2E-4551-AA57-2FCA357ED788}" srcOrd="0" destOrd="0" presId="urn:microsoft.com/office/officeart/2005/8/layout/radial4"/>
    <dgm:cxn modelId="{2469E712-639F-4D5F-A952-08864D1DF8C2}" type="presOf" srcId="{38DC0217-87DD-4E9E-831A-494018939E10}" destId="{C2A36D9F-F406-49C6-BB6F-FE6CC63DF85B}" srcOrd="0" destOrd="0" presId="urn:microsoft.com/office/officeart/2005/8/layout/radial4"/>
    <dgm:cxn modelId="{F30086E0-B81A-4209-85F1-6FC8FACBF525}" type="presOf" srcId="{813B7590-3DAC-44AE-B3ED-2B176AE284EE}" destId="{CF7EE929-2617-42EB-BD0C-16D86F35D744}" srcOrd="0" destOrd="0" presId="urn:microsoft.com/office/officeart/2005/8/layout/radial4"/>
    <dgm:cxn modelId="{B07CD431-4D58-441F-8ABA-567C9705CA86}" srcId="{157A947B-F881-4BBF-8136-EC11526798BF}" destId="{94F8A166-75C0-46BB-95DC-F8A078DF07F1}" srcOrd="0" destOrd="0" parTransId="{3D578C8F-3203-4270-B50E-FB5EF848A3C4}" sibTransId="{8408127C-4B1C-454A-AEA6-9BADFA5858B1}"/>
    <dgm:cxn modelId="{7EC2797B-4DF6-4C07-84DC-7E1EF66D2806}" srcId="{94F8A166-75C0-46BB-95DC-F8A078DF07F1}" destId="{946DEE73-ECAB-433D-9362-129FF1DF0BC5}" srcOrd="1" destOrd="0" parTransId="{D06B3596-2CC6-4592-AF34-EC4A6D7E0D47}" sibTransId="{B296B4C0-FBC4-4117-9948-E4DC14E1321C}"/>
    <dgm:cxn modelId="{D5F7CB4F-26EE-4ED9-81E9-C9EA6D4DD9C7}" srcId="{94F8A166-75C0-46BB-95DC-F8A078DF07F1}" destId="{55B7F26A-9CA1-47F5-82F6-F0A49C023359}" srcOrd="3" destOrd="0" parTransId="{5EDE895C-C11A-436D-AC60-4BCA37A90CE9}" sibTransId="{65E20F0D-87EF-4AFD-8C5A-FB61310DC1BB}"/>
    <dgm:cxn modelId="{6E6ED154-1E9D-4DC7-A21B-C1D4DDC5D55F}" type="presOf" srcId="{55B7F26A-9CA1-47F5-82F6-F0A49C023359}" destId="{6E41E9E4-DA36-4600-9C0A-97E6BEA6F4BD}" srcOrd="0" destOrd="0" presId="urn:microsoft.com/office/officeart/2005/8/layout/radial4"/>
    <dgm:cxn modelId="{2DDA5E39-20B7-4E22-B666-EC2911C8CB03}" type="presOf" srcId="{D06B3596-2CC6-4592-AF34-EC4A6D7E0D47}" destId="{D992A65F-358D-4358-9F0E-1A4DF37DD9A9}" srcOrd="0" destOrd="0" presId="urn:microsoft.com/office/officeart/2005/8/layout/radial4"/>
    <dgm:cxn modelId="{882FFDEB-F649-476B-8D91-161CEA944CF6}" type="presOf" srcId="{157A947B-F881-4BBF-8136-EC11526798BF}" destId="{C67FC28D-A5DE-4EC0-AA92-79C25B3BF81C}" srcOrd="0" destOrd="0" presId="urn:microsoft.com/office/officeart/2005/8/layout/radial4"/>
    <dgm:cxn modelId="{5273791F-5FFE-4F59-98C7-7692B6CA3C49}" type="presOf" srcId="{E6629F2E-81A6-4CE2-B8D7-63FC5561470B}" destId="{BAD0343C-CCFB-4B81-BAA0-75A7F3A8233D}" srcOrd="0" destOrd="0" presId="urn:microsoft.com/office/officeart/2005/8/layout/radial4"/>
    <dgm:cxn modelId="{A2DCA913-B498-419A-974E-12BA2C7832ED}" type="presOf" srcId="{946DEE73-ECAB-433D-9362-129FF1DF0BC5}" destId="{46B82658-9FF8-4C61-A974-0E729EDFAD3A}" srcOrd="0" destOrd="0" presId="urn:microsoft.com/office/officeart/2005/8/layout/radial4"/>
    <dgm:cxn modelId="{6C0B779F-B174-4365-A746-180744F21426}" type="presOf" srcId="{0592CDE6-CE14-47A5-A76E-98C4990C0EBB}" destId="{8A91EC67-B70D-4D4C-B69B-21416E8D329A}" srcOrd="0" destOrd="0" presId="urn:microsoft.com/office/officeart/2005/8/layout/radial4"/>
    <dgm:cxn modelId="{09FE8670-2805-48CD-9698-1CAD9190A7CE}" srcId="{94F8A166-75C0-46BB-95DC-F8A078DF07F1}" destId="{E6629F2E-81A6-4CE2-B8D7-63FC5561470B}" srcOrd="2" destOrd="0" parTransId="{813B7590-3DAC-44AE-B3ED-2B176AE284EE}" sibTransId="{48C29746-573F-44D2-A6C2-EE03DF75AFD8}"/>
    <dgm:cxn modelId="{26EA1AF7-F045-44F4-B863-2A668666C3AE}" srcId="{94F8A166-75C0-46BB-95DC-F8A078DF07F1}" destId="{38DC0217-87DD-4E9E-831A-494018939E10}" srcOrd="0" destOrd="0" parTransId="{0592CDE6-CE14-47A5-A76E-98C4990C0EBB}" sibTransId="{390C100C-C438-4904-8473-68FA48433DD0}"/>
    <dgm:cxn modelId="{E0D07820-7E52-4C2C-B05F-AF137D20675C}" type="presParOf" srcId="{C67FC28D-A5DE-4EC0-AA92-79C25B3BF81C}" destId="{08563666-C177-4E10-BC21-9C734D88AD17}" srcOrd="0" destOrd="0" presId="urn:microsoft.com/office/officeart/2005/8/layout/radial4"/>
    <dgm:cxn modelId="{6E1893CE-5621-4430-B812-213B8D499095}" type="presParOf" srcId="{C67FC28D-A5DE-4EC0-AA92-79C25B3BF81C}" destId="{8A91EC67-B70D-4D4C-B69B-21416E8D329A}" srcOrd="1" destOrd="0" presId="urn:microsoft.com/office/officeart/2005/8/layout/radial4"/>
    <dgm:cxn modelId="{C1CAA11A-AECF-4C1C-AF37-33DBA3BB9042}" type="presParOf" srcId="{C67FC28D-A5DE-4EC0-AA92-79C25B3BF81C}" destId="{C2A36D9F-F406-49C6-BB6F-FE6CC63DF85B}" srcOrd="2" destOrd="0" presId="urn:microsoft.com/office/officeart/2005/8/layout/radial4"/>
    <dgm:cxn modelId="{096ABA9A-C1FC-44A1-9D8F-FD103A5367C9}" type="presParOf" srcId="{C67FC28D-A5DE-4EC0-AA92-79C25B3BF81C}" destId="{D992A65F-358D-4358-9F0E-1A4DF37DD9A9}" srcOrd="3" destOrd="0" presId="urn:microsoft.com/office/officeart/2005/8/layout/radial4"/>
    <dgm:cxn modelId="{5D4FF844-7C3C-471F-BB39-A22996824BDD}" type="presParOf" srcId="{C67FC28D-A5DE-4EC0-AA92-79C25B3BF81C}" destId="{46B82658-9FF8-4C61-A974-0E729EDFAD3A}" srcOrd="4" destOrd="0" presId="urn:microsoft.com/office/officeart/2005/8/layout/radial4"/>
    <dgm:cxn modelId="{918CD0A7-970A-4174-8D72-B0C814976FE0}" type="presParOf" srcId="{C67FC28D-A5DE-4EC0-AA92-79C25B3BF81C}" destId="{CF7EE929-2617-42EB-BD0C-16D86F35D744}" srcOrd="5" destOrd="0" presId="urn:microsoft.com/office/officeart/2005/8/layout/radial4"/>
    <dgm:cxn modelId="{24AD41A4-FC4E-4C6A-A669-3866550E6F20}" type="presParOf" srcId="{C67FC28D-A5DE-4EC0-AA92-79C25B3BF81C}" destId="{BAD0343C-CCFB-4B81-BAA0-75A7F3A8233D}" srcOrd="6" destOrd="0" presId="urn:microsoft.com/office/officeart/2005/8/layout/radial4"/>
    <dgm:cxn modelId="{93BB7C3E-8D51-45E4-80EF-DEBE4882A5D2}" type="presParOf" srcId="{C67FC28D-A5DE-4EC0-AA92-79C25B3BF81C}" destId="{98A66192-5F2E-4551-AA57-2FCA357ED788}" srcOrd="7" destOrd="0" presId="urn:microsoft.com/office/officeart/2005/8/layout/radial4"/>
    <dgm:cxn modelId="{B16B618B-C347-4645-8C9C-C0FE3B8A966B}" type="presParOf" srcId="{C67FC28D-A5DE-4EC0-AA92-79C25B3BF81C}" destId="{6E41E9E4-DA36-4600-9C0A-97E6BEA6F4B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3E1F1-DB2C-4C18-ADDB-3C2D34962B2E}">
      <dsp:nvSpPr>
        <dsp:cNvPr id="0" name=""/>
        <dsp:cNvSpPr/>
      </dsp:nvSpPr>
      <dsp:spPr>
        <a:xfrm>
          <a:off x="-7161996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A3055-A685-4242-8787-C32899C5B1CD}">
      <dsp:nvSpPr>
        <dsp:cNvPr id="0" name=""/>
        <dsp:cNvSpPr/>
      </dsp:nvSpPr>
      <dsp:spPr>
        <a:xfrm>
          <a:off x="879534" y="633670"/>
          <a:ext cx="7136418" cy="12673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9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Федеральный закон от 29 декабря 2012 г. N 273-ФЗ "Об образовании в Российской Федерации» 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879534" y="633670"/>
        <a:ext cx="7136418" cy="1267340"/>
      </dsp:txXfrm>
    </dsp:sp>
    <dsp:sp modelId="{7C215DB5-A163-408B-9F27-69B35C52A248}">
      <dsp:nvSpPr>
        <dsp:cNvPr id="0" name=""/>
        <dsp:cNvSpPr/>
      </dsp:nvSpPr>
      <dsp:spPr>
        <a:xfrm>
          <a:off x="87446" y="475252"/>
          <a:ext cx="1584175" cy="158417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D36B4-519A-41E2-913D-DDE88F3EAC28}">
      <dsp:nvSpPr>
        <dsp:cNvPr id="0" name=""/>
        <dsp:cNvSpPr/>
      </dsp:nvSpPr>
      <dsp:spPr>
        <a:xfrm>
          <a:off x="1340212" y="2268698"/>
          <a:ext cx="6675740" cy="1799307"/>
        </a:xfrm>
        <a:prstGeom prst="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95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Приказ Министерства образования и науки Российской Федерации от 17 октября 2013 г. № 1155 г. Москва «Об утверждении федерального государственного образовательного стандарта дошкольного образования»</a:t>
          </a:r>
          <a:endParaRPr lang="ru-RU" sz="1600" b="1" i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1340212" y="2268698"/>
        <a:ext cx="6675740" cy="1799307"/>
      </dsp:txXfrm>
    </dsp:sp>
    <dsp:sp modelId="{21C0FE35-0B27-48AA-B499-A3BF0E10F9D1}">
      <dsp:nvSpPr>
        <dsp:cNvPr id="0" name=""/>
        <dsp:cNvSpPr/>
      </dsp:nvSpPr>
      <dsp:spPr>
        <a:xfrm>
          <a:off x="548124" y="2376263"/>
          <a:ext cx="1584175" cy="158417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171B2-1806-452A-B8B2-B72D7147771C}">
      <dsp:nvSpPr>
        <dsp:cNvPr id="0" name=""/>
        <dsp:cNvSpPr/>
      </dsp:nvSpPr>
      <dsp:spPr>
        <a:xfrm>
          <a:off x="879534" y="4435692"/>
          <a:ext cx="7136418" cy="1267340"/>
        </a:xfrm>
        <a:prstGeom prst="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9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Приказ Министерства образования и науки Российской Федерации об инклюзивном образовании 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879534" y="4435692"/>
        <a:ext cx="7136418" cy="1267340"/>
      </dsp:txXfrm>
    </dsp:sp>
    <dsp:sp modelId="{30122099-1BC4-4C31-9E9B-8C4370FE17DA}">
      <dsp:nvSpPr>
        <dsp:cNvPr id="0" name=""/>
        <dsp:cNvSpPr/>
      </dsp:nvSpPr>
      <dsp:spPr>
        <a:xfrm>
          <a:off x="87446" y="4277275"/>
          <a:ext cx="1584175" cy="158417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539EA-9FEF-4A0F-A3C9-12BE76EACC51}">
      <dsp:nvSpPr>
        <dsp:cNvPr id="0" name=""/>
        <dsp:cNvSpPr/>
      </dsp:nvSpPr>
      <dsp:spPr>
        <a:xfrm>
          <a:off x="2098604" y="4037633"/>
          <a:ext cx="3977813" cy="229907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с ОВЗ, обусловленными задержкой психического развития</a:t>
          </a:r>
          <a:endParaRPr lang="ru-RU" sz="2200" i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1141" y="4374324"/>
        <a:ext cx="2812739" cy="1625688"/>
      </dsp:txXfrm>
    </dsp:sp>
    <dsp:sp modelId="{4D719D9A-C8B4-4928-A8B1-016291E023F8}">
      <dsp:nvSpPr>
        <dsp:cNvPr id="0" name=""/>
        <dsp:cNvSpPr/>
      </dsp:nvSpPr>
      <dsp:spPr>
        <a:xfrm rot="3255534">
          <a:off x="1028326" y="3693877"/>
          <a:ext cx="1291603" cy="68610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E00152-9AE0-45E1-B800-46D5BE2EB79E}">
      <dsp:nvSpPr>
        <dsp:cNvPr id="0" name=""/>
        <dsp:cNvSpPr/>
      </dsp:nvSpPr>
      <dsp:spPr>
        <a:xfrm>
          <a:off x="-257430" y="189866"/>
          <a:ext cx="2959336" cy="316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и воспитание в ДОУ в  группах компенсирующей направленности</a:t>
          </a:r>
          <a:endParaRPr lang="ru-RU" sz="2200" b="0" i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70754" y="276542"/>
        <a:ext cx="2785984" cy="2988050"/>
      </dsp:txXfrm>
    </dsp:sp>
    <dsp:sp modelId="{BFDEDF1B-152C-4707-9122-C5539EFA51B7}">
      <dsp:nvSpPr>
        <dsp:cNvPr id="0" name=""/>
        <dsp:cNvSpPr/>
      </dsp:nvSpPr>
      <dsp:spPr>
        <a:xfrm rot="7582375">
          <a:off x="5719591" y="3628453"/>
          <a:ext cx="1297816" cy="6601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05144-F048-4146-8308-B381DEE4B917}">
      <dsp:nvSpPr>
        <dsp:cNvPr id="0" name=""/>
        <dsp:cNvSpPr/>
      </dsp:nvSpPr>
      <dsp:spPr>
        <a:xfrm>
          <a:off x="5397740" y="276627"/>
          <a:ext cx="3017053" cy="3017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tint val="60000"/>
                <a:satMod val="160000"/>
              </a:schemeClr>
            </a:gs>
            <a:gs pos="46000">
              <a:schemeClr val="accent3">
                <a:hueOff val="17595341"/>
                <a:satOff val="-40088"/>
                <a:lumOff val="16080"/>
                <a:alphaOff val="0"/>
                <a:tint val="86000"/>
                <a:satMod val="16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и воспитание в ДОУ, в группах комбинированной направленности по адаптированной программе</a:t>
          </a:r>
          <a:endParaRPr lang="ru-RU" sz="2200" i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6106" y="364993"/>
        <a:ext cx="2840321" cy="284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B15F3-CC35-418D-8BE4-18D44776BC19}">
      <dsp:nvSpPr>
        <dsp:cNvPr id="0" name=""/>
        <dsp:cNvSpPr/>
      </dsp:nvSpPr>
      <dsp:spPr>
        <a:xfrm rot="5400000">
          <a:off x="-317732" y="317979"/>
          <a:ext cx="2118214" cy="148275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4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741622"/>
        <a:ext cx="1482750" cy="635464"/>
      </dsp:txXfrm>
    </dsp:sp>
    <dsp:sp modelId="{11ED257B-546B-42D5-960A-341ED0F3638C}">
      <dsp:nvSpPr>
        <dsp:cNvPr id="0" name=""/>
        <dsp:cNvSpPr/>
      </dsp:nvSpPr>
      <dsp:spPr>
        <a:xfrm rot="5400000">
          <a:off x="4265423" y="-2782425"/>
          <a:ext cx="1376839" cy="6942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Недостаточность материально-технического оснащения для создания безбарьерной среды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82750" y="67460"/>
        <a:ext cx="6874973" cy="1242415"/>
      </dsp:txXfrm>
    </dsp:sp>
    <dsp:sp modelId="{36BCC64F-65DC-4EDD-8718-E82DDBE6E712}">
      <dsp:nvSpPr>
        <dsp:cNvPr id="0" name=""/>
        <dsp:cNvSpPr/>
      </dsp:nvSpPr>
      <dsp:spPr>
        <a:xfrm rot="5400000">
          <a:off x="-317732" y="2246299"/>
          <a:ext cx="2118214" cy="1482750"/>
        </a:xfrm>
        <a:prstGeom prst="chevron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tint val="60000"/>
                <a:satMod val="160000"/>
              </a:schemeClr>
            </a:gs>
            <a:gs pos="46000">
              <a:schemeClr val="accent3">
                <a:hueOff val="8797670"/>
                <a:satOff val="-20044"/>
                <a:lumOff val="8040"/>
                <a:alphaOff val="0"/>
                <a:tint val="86000"/>
                <a:satMod val="160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8797670"/>
              <a:satOff val="-20044"/>
              <a:lumOff val="804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4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2669942"/>
        <a:ext cx="1482750" cy="635464"/>
      </dsp:txXfrm>
    </dsp:sp>
    <dsp:sp modelId="{19B3698F-45D6-49E3-AB67-A51BD53EFA71}">
      <dsp:nvSpPr>
        <dsp:cNvPr id="0" name=""/>
        <dsp:cNvSpPr/>
      </dsp:nvSpPr>
      <dsp:spPr>
        <a:xfrm rot="5400000">
          <a:off x="4265423" y="-854105"/>
          <a:ext cx="1376839" cy="6942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готовых адаптированных программ для детей с ОВЗ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82750" y="1995780"/>
        <a:ext cx="6874973" cy="1242415"/>
      </dsp:txXfrm>
    </dsp:sp>
    <dsp:sp modelId="{0D48A5D4-32E1-4D40-8EF9-F2A378BB5770}">
      <dsp:nvSpPr>
        <dsp:cNvPr id="0" name=""/>
        <dsp:cNvSpPr/>
      </dsp:nvSpPr>
      <dsp:spPr>
        <a:xfrm rot="5400000">
          <a:off x="-317732" y="4174620"/>
          <a:ext cx="2118214" cy="1482750"/>
        </a:xfrm>
        <a:prstGeom prst="chevron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tint val="60000"/>
                <a:satMod val="160000"/>
              </a:schemeClr>
            </a:gs>
            <a:gs pos="46000">
              <a:schemeClr val="accent3">
                <a:hueOff val="17595341"/>
                <a:satOff val="-40088"/>
                <a:lumOff val="16080"/>
                <a:alphaOff val="0"/>
                <a:tint val="86000"/>
                <a:satMod val="16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17595341"/>
              <a:satOff val="-40088"/>
              <a:lumOff val="1608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4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4598263"/>
        <a:ext cx="1482750" cy="635464"/>
      </dsp:txXfrm>
    </dsp:sp>
    <dsp:sp modelId="{09D13279-87F7-46C8-A55B-1FEF181F21E4}">
      <dsp:nvSpPr>
        <dsp:cNvPr id="0" name=""/>
        <dsp:cNvSpPr/>
      </dsp:nvSpPr>
      <dsp:spPr>
        <a:xfrm rot="5400000">
          <a:off x="4265423" y="1074215"/>
          <a:ext cx="1376839" cy="6942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Недостаточная подготовка педагогов, работающих на группах комбинированной направленности 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82750" y="3924100"/>
        <a:ext cx="6874973" cy="1242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3D42-3F53-4E00-B693-6DF6232AF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E82E-5EA5-4824-978D-7BF07E32C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99FA-9FD7-478C-B730-70A371E29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C7AA-7A1D-4498-B567-AE5325B78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034-930D-412E-9F72-B4345C571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A8D-5406-4AAD-BAEA-D03A8349B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2A2-0ED3-40F5-8092-BE1A9D211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186B-EECD-4C42-8CB1-6A418167B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FBF5-4A60-4666-898A-1A4E1F37F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13CD-4927-46CC-8448-D00188D56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3000-86BF-43BB-81FB-9CE9793C13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581042-DF51-46AA-AB53-7F52269E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sz="31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352928" cy="4176464"/>
          </a:xfrm>
        </p:spPr>
        <p:txBody>
          <a:bodyPr>
            <a:normAutofit lnSpcReduction="10000"/>
          </a:bodyPr>
          <a:lstStyle/>
          <a:p>
            <a:pPr algn="ctr"/>
            <a:endParaRPr lang="ru-RU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Мастер-класс</a:t>
            </a:r>
          </a:p>
          <a:p>
            <a:pPr algn="ctr"/>
            <a:r>
              <a:rPr lang="ru-RU" sz="4100" b="1" i="1" dirty="0" smtClean="0">
                <a:solidFill>
                  <a:schemeClr val="accent6">
                    <a:lumMod val="50000"/>
                  </a:schemeClr>
                </a:solidFill>
              </a:rPr>
              <a:t>«Практический аспект деятельности педагогов в организации работы группы комбинированной направленности»</a:t>
            </a:r>
          </a:p>
          <a:p>
            <a:pPr algn="ctr"/>
            <a:endParaRPr lang="ru-RU" sz="1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gray">
          <a:xfrm>
            <a:off x="2123728" y="1988840"/>
            <a:ext cx="5400600" cy="648072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https://mdou183.edu.yar.ru/images/detskiy_sad/zdanie_w273_h17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145"/>
            <a:ext cx="3115730" cy="1800199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1"/>
          <p:cNvSpPr txBox="1">
            <a:spLocks/>
          </p:cNvSpPr>
          <p:nvPr/>
        </p:nvSpPr>
        <p:spPr>
          <a:xfrm>
            <a:off x="4211960" y="476672"/>
            <a:ext cx="439248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МДОУ «Детский сад №183»</a:t>
            </a:r>
          </a:p>
          <a:p>
            <a:pPr algn="r" fontAlgn="auto"/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г.Ярославль. Май 2018 г.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704856" cy="4248472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Адаптированная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программа - это образовательная программа, адаптированная для обучения и воспитания детей  с ограниченными возможностями здоровья, обусловленными задержкой психического развития, обеспечивающая коррекцию нарушений развития и социальную адаптацию указанных лиц (№273 –ФЗ гл.1 ст.28), разрабатываемая, утверждаемая и реализуемая:</a:t>
            </a:r>
          </a:p>
          <a:p>
            <a:pPr algn="just"/>
            <a:endParaRPr lang="ru-RU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menjinskazosh.at.ua/juin/352850390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12" y="3933056"/>
            <a:ext cx="3311568" cy="2924109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42567937"/>
              </p:ext>
            </p:extLst>
          </p:nvPr>
        </p:nvGraphicFramePr>
        <p:xfrm>
          <a:off x="251520" y="116632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9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5830605"/>
              </p:ext>
            </p:extLst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3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49305"/>
            <a:ext cx="85347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</a:tabLs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cs typeface="Times New Roman" pitchFamily="18" charset="0"/>
              </a:rPr>
              <a:t>Работа с педагогами:</a:t>
            </a:r>
          </a:p>
          <a:p>
            <a:pPr indent="360363" algn="ctr"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indent="360363" algn="just"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Times New Roman" pitchFamily="18" charset="0"/>
              </a:rPr>
              <a:t>Цель -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формирование готовности педагогов в работе опираться на индивидуальные особенности детей с задержкой психического развития, не ущемляя интересы и потребности всех детей. </a:t>
            </a:r>
          </a:p>
          <a:p>
            <a:pPr indent="360363" algn="ctr"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hustikova-ds41himki.edumsko.ru/uploads/3000/9987/section/526583/.thumbs/971107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4392488" cy="276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37415"/>
              </p:ext>
            </p:extLst>
          </p:nvPr>
        </p:nvGraphicFramePr>
        <p:xfrm>
          <a:off x="251520" y="116632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Результаты работы:</a:t>
            </a:r>
          </a:p>
          <a:p>
            <a:pPr algn="just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эффективные, качественные изменения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в  познавательном, речевом развитии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детей с ЗПР</a:t>
            </a:r>
          </a:p>
          <a:p>
            <a:pPr algn="just"/>
            <a:endParaRPr lang="ru-RU" sz="1500" b="1" i="1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обеспечение информационного сопровождения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воспитательно-образовательного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процесса</a:t>
            </a:r>
          </a:p>
          <a:p>
            <a:pPr algn="just"/>
            <a:endParaRPr lang="ru-RU" sz="1500" b="1" i="1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повышение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активности родителей в решении проблем ребенка с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ЗПР</a:t>
            </a:r>
          </a:p>
          <a:p>
            <a:pPr algn="just">
              <a:buFont typeface="Arial" pitchFamily="34" charset="0"/>
              <a:buChar char="•"/>
            </a:pPr>
            <a:endParaRPr lang="ru-RU" sz="1500" b="1" i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воспитание толерантного отношения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5126" name="Picture 6" descr="http://goryushko.ru/images/pamiatka_miesto_piedaghoghiki_sriedi_nauk_o_chieloviekie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320480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://900igr.net/up/datas/241931/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37899"/>
              </p:ext>
            </p:extLst>
          </p:nvPr>
        </p:nvGraphicFramePr>
        <p:xfrm>
          <a:off x="467544" y="116632"/>
          <a:ext cx="81034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1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146" y="16675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Инклюзивное образование – обеспечение равного доступа к образованию для всех  обучающихся с учетом разнообразия особых образовательных потребностей и индивидуальных возможностей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(№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273-ФЗ «Об образовании в РФ», ст.2 п.27)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maclub.kz/wp-content/uploads/2017/04/mnogodetnye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"/>
          <a:stretch>
            <a:fillRect/>
          </a:stretch>
        </p:blipFill>
        <p:spPr bwMode="auto">
          <a:xfrm>
            <a:off x="2195736" y="3429000"/>
            <a:ext cx="5065780" cy="3050464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ертикальный свиток 14"/>
          <p:cNvSpPr/>
          <p:nvPr/>
        </p:nvSpPr>
        <p:spPr>
          <a:xfrm>
            <a:off x="2771800" y="620688"/>
            <a:ext cx="6048672" cy="4248472"/>
          </a:xfrm>
          <a:prstGeom prst="verticalScroll">
            <a:avLst>
              <a:gd name="adj" fmla="val 993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Устранение социальных, физиологических  и психологических барьеров на пути приобщения ребенка с особыми возможностями здоровья к общему образованию, приобщение к жизни в социуме.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1015110">
            <a:off x="728913" y="3957752"/>
            <a:ext cx="5591938" cy="1863088"/>
          </a:xfrm>
          <a:prstGeom prst="curved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536" y="2420888"/>
            <a:ext cx="1857388" cy="1785950"/>
          </a:xfrm>
          <a:prstGeom prst="ellipse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553150"/>
              </p:ext>
            </p:extLst>
          </p:nvPr>
        </p:nvGraphicFramePr>
        <p:xfrm>
          <a:off x="457200" y="116632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872149"/>
              </p:ext>
            </p:extLst>
          </p:nvPr>
        </p:nvGraphicFramePr>
        <p:xfrm>
          <a:off x="323528" y="260648"/>
          <a:ext cx="8424936" cy="597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B15F3-CC35-418D-8BE4-18D44776B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1CB15F3-CC35-418D-8BE4-18D44776B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D257B-546B-42D5-960A-341ED0F36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1ED257B-546B-42D5-960A-341ED0F36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CC64F-65DC-4EDD-8718-E82DDBE6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6BCC64F-65DC-4EDD-8718-E82DDBE6E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3698F-45D6-49E3-AB67-A51BD53E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9B3698F-45D6-49E3-AB67-A51BD53EF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8A5D4-32E1-4D40-8EF9-F2A378BB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0D48A5D4-32E1-4D40-8EF9-F2A378BB5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D13279-87F7-46C8-A55B-1FEF181F2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09D13279-87F7-46C8-A55B-1FEF181F2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179186" y="254619"/>
            <a:ext cx="7164288" cy="758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Направления работы: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Puzzle4"/>
          <p:cNvSpPr>
            <a:spLocks noEditPoints="1" noChangeArrowheads="1"/>
          </p:cNvSpPr>
          <p:nvPr/>
        </p:nvSpPr>
        <p:spPr bwMode="gray">
          <a:xfrm>
            <a:off x="3131840" y="1412776"/>
            <a:ext cx="3456384" cy="388843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rgbClr val="20AE3E"/>
              </a:gs>
              <a:gs pos="100000">
                <a:srgbClr val="20AE3E">
                  <a:gamma/>
                  <a:tint val="51373"/>
                  <a:invGamma/>
                </a:srgbClr>
              </a:gs>
            </a:gsLst>
            <a:lin ang="189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1" name="Puzzle2"/>
          <p:cNvSpPr>
            <a:spLocks noEditPoints="1" noChangeArrowheads="1"/>
          </p:cNvSpPr>
          <p:nvPr/>
        </p:nvSpPr>
        <p:spPr bwMode="gray">
          <a:xfrm>
            <a:off x="395536" y="1412776"/>
            <a:ext cx="3923928" cy="3066732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098AB"/>
          </a:soli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Puzzle2"/>
          <p:cNvSpPr>
            <a:spLocks noEditPoints="1" noChangeArrowheads="1"/>
          </p:cNvSpPr>
          <p:nvPr/>
        </p:nvSpPr>
        <p:spPr bwMode="gray">
          <a:xfrm>
            <a:off x="5436096" y="1196752"/>
            <a:ext cx="3707904" cy="3426772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1">
            <a:gsLst>
              <a:gs pos="0">
                <a:srgbClr val="FFCC00">
                  <a:gamma/>
                  <a:tint val="4549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331640" y="2636912"/>
            <a:ext cx="18722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детьми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300192" y="2492896"/>
            <a:ext cx="1944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707904" y="2636912"/>
            <a:ext cx="216024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</a:p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педагогами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063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build="allAtOnce"/>
      <p:bldP spid="16" grpId="0" build="allAtOnce"/>
      <p:bldP spid="1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-209824"/>
            <a:ext cx="871540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</a:tabLst>
            </a:pP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</a:tabLst>
            </a:pPr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cs typeface="Times New Roman" pitchFamily="18" charset="0"/>
              </a:rPr>
              <a:t>Работа с детьми:</a:t>
            </a:r>
          </a:p>
          <a:p>
            <a:pPr indent="360363" algn="just"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indent="360363" algn="ctr"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Times New Roman" pitchFamily="18" charset="0"/>
              </a:rPr>
              <a:t>Цель -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организация совместного обучения и воспитания детей с задержкой психического развития с нормально- развивающимися детьми, не ущемляя потребности и интересы не тех не других </a:t>
            </a: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ds04.infourok.ru/uploads/ex/0385/000c24fc-b459eb63/hello_html_732f3a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6834" r="12380"/>
          <a:stretch>
            <a:fillRect/>
          </a:stretch>
        </p:blipFill>
        <p:spPr bwMode="auto">
          <a:xfrm>
            <a:off x="1475656" y="3933056"/>
            <a:ext cx="5328592" cy="27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7969101"/>
              </p:ext>
            </p:extLst>
          </p:nvPr>
        </p:nvGraphicFramePr>
        <p:xfrm>
          <a:off x="285720" y="0"/>
          <a:ext cx="88582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9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549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НОУ  детский сал=д №49</dc:title>
  <dc:creator>Николай</dc:creator>
  <cp:lastModifiedBy>Пользователь</cp:lastModifiedBy>
  <cp:revision>114</cp:revision>
  <dcterms:created xsi:type="dcterms:W3CDTF">2012-12-09T07:35:13Z</dcterms:created>
  <dcterms:modified xsi:type="dcterms:W3CDTF">2018-05-24T07:14:47Z</dcterms:modified>
</cp:coreProperties>
</file>